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7E200"/>
    <a:srgbClr val="7A0C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64" autoAdjust="0"/>
  </p:normalViewPr>
  <p:slideViewPr>
    <p:cSldViewPr>
      <p:cViewPr varScale="1">
        <p:scale>
          <a:sx n="46" d="100"/>
          <a:sy n="46" d="100"/>
        </p:scale>
        <p:origin x="-102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07/relationships/hdphoto" Target="../media/hdphoto3.wdp"/><Relationship Id="rId1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07/relationships/hdphoto" Target="../media/hdphoto3.wdp"/><Relationship Id="rId1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25F62-40D9-47F5-BEA4-44EB75CE37FF}" type="doc">
      <dgm:prSet loTypeId="urn:microsoft.com/office/officeart/2005/8/layout/hProcess10#1" loCatId="process" qsTypeId="urn:microsoft.com/office/officeart/2005/8/quickstyle/3D2" qsCatId="3D" csTypeId="urn:microsoft.com/office/officeart/2005/8/colors/accent4_5" csCatId="accent4" phldr="1"/>
      <dgm:spPr/>
      <dgm:t>
        <a:bodyPr/>
        <a:lstStyle/>
        <a:p>
          <a:endParaRPr lang="pt-BR"/>
        </a:p>
      </dgm:t>
    </dgm:pt>
    <dgm:pt modelId="{AE1DD335-6416-4D42-A9B3-88ACB237B859}">
      <dgm:prSet phldrT="[Texto]" custT="1"/>
      <dgm:spPr/>
      <dgm:t>
        <a:bodyPr/>
        <a:lstStyle/>
        <a:p>
          <a:pPr algn="ctr"/>
          <a:r>
            <a:rPr lang="pt-BR" sz="1800" b="1" dirty="0" smtClean="0"/>
            <a:t>1844</a:t>
          </a:r>
          <a:endParaRPr lang="pt-BR" sz="1800" b="1" dirty="0"/>
        </a:p>
      </dgm:t>
    </dgm:pt>
    <dgm:pt modelId="{5F3C02A8-1EB4-462B-A908-4AE5218C2E7D}" type="parTrans" cxnId="{2243ED54-D070-467E-880F-CFEDF5ABABB3}">
      <dgm:prSet/>
      <dgm:spPr/>
      <dgm:t>
        <a:bodyPr/>
        <a:lstStyle/>
        <a:p>
          <a:endParaRPr lang="pt-BR"/>
        </a:p>
      </dgm:t>
    </dgm:pt>
    <dgm:pt modelId="{ADCD7BFA-F806-4E0B-90C9-C3D635653A2A}" type="sibTrans" cxnId="{2243ED54-D070-467E-880F-CFEDF5ABABB3}">
      <dgm:prSet/>
      <dgm:spPr/>
      <dgm:t>
        <a:bodyPr/>
        <a:lstStyle/>
        <a:p>
          <a:endParaRPr lang="pt-BR"/>
        </a:p>
      </dgm:t>
    </dgm:pt>
    <dgm:pt modelId="{F53E92ED-C737-4A51-93F2-21935477AD3D}">
      <dgm:prSet phldrT="[Texto]" custT="1"/>
      <dgm:spPr/>
      <dgm:t>
        <a:bodyPr/>
        <a:lstStyle/>
        <a:p>
          <a:pPr algn="l"/>
          <a:r>
            <a:rPr lang="es-ES" sz="1200" b="1" noProof="0" dirty="0" smtClean="0"/>
            <a:t>Reuniones sociales</a:t>
          </a:r>
          <a:endParaRPr lang="pt-BR" sz="1200" b="0" dirty="0">
            <a:latin typeface="Trebuchet MS"/>
            <a:cs typeface="Trebuchet MS"/>
          </a:endParaRPr>
        </a:p>
      </dgm:t>
    </dgm:pt>
    <dgm:pt modelId="{F0EF24DF-D914-4396-B0AD-7B79421F44FC}" type="parTrans" cxnId="{09245EEB-9684-4144-8E91-A5EDC90CD784}">
      <dgm:prSet/>
      <dgm:spPr/>
      <dgm:t>
        <a:bodyPr/>
        <a:lstStyle/>
        <a:p>
          <a:endParaRPr lang="pt-BR"/>
        </a:p>
      </dgm:t>
    </dgm:pt>
    <dgm:pt modelId="{A242042C-2C8F-4D1A-BA4B-0CBD8DBF12C3}" type="sibTrans" cxnId="{09245EEB-9684-4144-8E91-A5EDC90CD784}">
      <dgm:prSet/>
      <dgm:spPr/>
      <dgm:t>
        <a:bodyPr/>
        <a:lstStyle/>
        <a:p>
          <a:endParaRPr lang="pt-BR"/>
        </a:p>
      </dgm:t>
    </dgm:pt>
    <dgm:pt modelId="{834ADB6A-8DBE-4A13-9B18-447917409B48}">
      <dgm:prSet phldrT="[Texto]" custT="1"/>
      <dgm:spPr/>
      <dgm:t>
        <a:bodyPr/>
        <a:lstStyle/>
        <a:p>
          <a:pPr algn="ctr"/>
          <a:r>
            <a:rPr lang="pt-BR" sz="1800" b="1" dirty="0" smtClean="0">
              <a:latin typeface="Trebuchet MS"/>
              <a:cs typeface="Trebuchet MS"/>
            </a:rPr>
            <a:t>1846</a:t>
          </a:r>
          <a:endParaRPr lang="pt-BR" sz="1800" b="1" dirty="0">
            <a:latin typeface="Trebuchet MS"/>
            <a:cs typeface="Trebuchet MS"/>
          </a:endParaRPr>
        </a:p>
      </dgm:t>
    </dgm:pt>
    <dgm:pt modelId="{442C7D1A-F709-4B06-83BE-F0451989A915}" type="parTrans" cxnId="{3F0051FC-0BF7-4C9F-9ACD-260A1D3BD26D}">
      <dgm:prSet/>
      <dgm:spPr/>
      <dgm:t>
        <a:bodyPr/>
        <a:lstStyle/>
        <a:p>
          <a:endParaRPr lang="pt-BR"/>
        </a:p>
      </dgm:t>
    </dgm:pt>
    <dgm:pt modelId="{D0C55235-73A0-4A16-B875-26C3D1661E52}" type="sibTrans" cxnId="{3F0051FC-0BF7-4C9F-9ACD-260A1D3BD26D}">
      <dgm:prSet/>
      <dgm:spPr/>
      <dgm:t>
        <a:bodyPr/>
        <a:lstStyle/>
        <a:p>
          <a:endParaRPr lang="pt-BR"/>
        </a:p>
      </dgm:t>
    </dgm:pt>
    <dgm:pt modelId="{3C86B748-4605-4F75-B933-DF2897B3A871}">
      <dgm:prSet phldrT="[Texto]" custT="1"/>
      <dgm:spPr/>
      <dgm:t>
        <a:bodyPr/>
        <a:lstStyle/>
        <a:p>
          <a:pPr algn="l"/>
          <a:r>
            <a:rPr lang="es-ES" sz="1200" b="1" noProof="0" dirty="0" smtClean="0"/>
            <a:t>Reuniones Diarias</a:t>
          </a:r>
          <a:endParaRPr lang="pt-BR" sz="1200" b="0" dirty="0">
            <a:latin typeface="Trebuchet MS"/>
            <a:cs typeface="Trebuchet MS"/>
          </a:endParaRPr>
        </a:p>
      </dgm:t>
    </dgm:pt>
    <dgm:pt modelId="{0C0CADC2-AAF8-4203-959B-FBAE8E00E170}" type="parTrans" cxnId="{2336A45F-2D12-49F9-8242-771DA4D6B6AA}">
      <dgm:prSet/>
      <dgm:spPr/>
      <dgm:t>
        <a:bodyPr/>
        <a:lstStyle/>
        <a:p>
          <a:endParaRPr lang="pt-BR"/>
        </a:p>
      </dgm:t>
    </dgm:pt>
    <dgm:pt modelId="{6E4932A7-173F-4B4B-BCF5-8029EC439D69}" type="sibTrans" cxnId="{2336A45F-2D12-49F9-8242-771DA4D6B6AA}">
      <dgm:prSet/>
      <dgm:spPr/>
      <dgm:t>
        <a:bodyPr/>
        <a:lstStyle/>
        <a:p>
          <a:endParaRPr lang="pt-BR"/>
        </a:p>
      </dgm:t>
    </dgm:pt>
    <dgm:pt modelId="{135FC1B6-A93F-40C8-97C0-81C66B0C4342}">
      <dgm:prSet phldrT="[Texto]" custT="1"/>
      <dgm:spPr/>
      <dgm:t>
        <a:bodyPr/>
        <a:lstStyle/>
        <a:p>
          <a:pPr algn="ctr"/>
          <a:r>
            <a:rPr lang="pt-BR" sz="1800" b="1" dirty="0" smtClean="0">
              <a:latin typeface="Trebuchet MS"/>
              <a:cs typeface="Trebuchet MS"/>
            </a:rPr>
            <a:t>1852</a:t>
          </a:r>
          <a:endParaRPr lang="pt-BR" sz="1800" b="1" dirty="0">
            <a:latin typeface="Trebuchet MS"/>
            <a:cs typeface="Trebuchet MS"/>
          </a:endParaRPr>
        </a:p>
      </dgm:t>
    </dgm:pt>
    <dgm:pt modelId="{0FF9F802-48D3-4356-8E17-A251ED1C65E3}" type="parTrans" cxnId="{1541F9D8-7C1D-490C-A693-7BC2FC8AD2C2}">
      <dgm:prSet/>
      <dgm:spPr/>
      <dgm:t>
        <a:bodyPr/>
        <a:lstStyle/>
        <a:p>
          <a:endParaRPr lang="pt-BR"/>
        </a:p>
      </dgm:t>
    </dgm:pt>
    <dgm:pt modelId="{A8BAF8FE-63D5-4525-97CC-2D9479682554}" type="sibTrans" cxnId="{1541F9D8-7C1D-490C-A693-7BC2FC8AD2C2}">
      <dgm:prSet/>
      <dgm:spPr/>
      <dgm:t>
        <a:bodyPr/>
        <a:lstStyle/>
        <a:p>
          <a:endParaRPr lang="pt-BR"/>
        </a:p>
      </dgm:t>
    </dgm:pt>
    <dgm:pt modelId="{0D49E964-A173-4C34-A97F-CD89E91037C7}">
      <dgm:prSet phldrT="[Texto]" custT="1"/>
      <dgm:spPr/>
      <dgm:t>
        <a:bodyPr/>
        <a:lstStyle/>
        <a:p>
          <a:pPr algn="l"/>
          <a:r>
            <a:rPr lang="es-ES" sz="1200" b="1" noProof="0" dirty="0" smtClean="0"/>
            <a:t>Primera lección de la Escuela Sabática</a:t>
          </a:r>
          <a:endParaRPr lang="pt-BR" sz="1200" b="0" dirty="0">
            <a:latin typeface="Trebuchet MS"/>
            <a:cs typeface="Trebuchet MS"/>
          </a:endParaRPr>
        </a:p>
      </dgm:t>
    </dgm:pt>
    <dgm:pt modelId="{F0651114-2126-4F70-B3E8-2CC025ADD1A2}" type="parTrans" cxnId="{CEF821A5-374D-4068-B6DE-A1517FC41A95}">
      <dgm:prSet/>
      <dgm:spPr/>
      <dgm:t>
        <a:bodyPr/>
        <a:lstStyle/>
        <a:p>
          <a:endParaRPr lang="pt-BR"/>
        </a:p>
      </dgm:t>
    </dgm:pt>
    <dgm:pt modelId="{51B9EC4F-F1EF-4B08-9BF8-F5F607B722F9}" type="sibTrans" cxnId="{CEF821A5-374D-4068-B6DE-A1517FC41A95}">
      <dgm:prSet/>
      <dgm:spPr/>
      <dgm:t>
        <a:bodyPr/>
        <a:lstStyle/>
        <a:p>
          <a:endParaRPr lang="pt-BR"/>
        </a:p>
      </dgm:t>
    </dgm:pt>
    <dgm:pt modelId="{3A1867A0-5013-412F-A0C1-8D8911E27CAD}">
      <dgm:prSet phldrT="[Texto]" custT="1"/>
      <dgm:spPr/>
      <dgm:t>
        <a:bodyPr/>
        <a:lstStyle/>
        <a:p>
          <a:pPr algn="ctr"/>
          <a:r>
            <a:rPr lang="pt-BR" sz="1800" b="1" dirty="0" smtClean="0">
              <a:latin typeface="Trebuchet MS"/>
              <a:cs typeface="Trebuchet MS"/>
            </a:rPr>
            <a:t>1853-1854</a:t>
          </a:r>
          <a:endParaRPr lang="pt-BR" sz="1800" b="1" dirty="0">
            <a:latin typeface="Trebuchet MS"/>
            <a:cs typeface="Trebuchet MS"/>
          </a:endParaRPr>
        </a:p>
      </dgm:t>
    </dgm:pt>
    <dgm:pt modelId="{0129F902-E7F9-4440-AEBF-CEEE7986AD18}" type="parTrans" cxnId="{6CF2E91E-4A49-4BB9-92F5-B4A7DF4E0885}">
      <dgm:prSet/>
      <dgm:spPr/>
      <dgm:t>
        <a:bodyPr/>
        <a:lstStyle/>
        <a:p>
          <a:endParaRPr lang="pt-BR"/>
        </a:p>
      </dgm:t>
    </dgm:pt>
    <dgm:pt modelId="{0521CBFF-9B1F-4C02-8E20-60710514C7E4}" type="sibTrans" cxnId="{6CF2E91E-4A49-4BB9-92F5-B4A7DF4E0885}">
      <dgm:prSet/>
      <dgm:spPr/>
      <dgm:t>
        <a:bodyPr/>
        <a:lstStyle/>
        <a:p>
          <a:endParaRPr lang="pt-BR"/>
        </a:p>
      </dgm:t>
    </dgm:pt>
    <dgm:pt modelId="{3980A5D1-61B5-41C8-8566-A75C8FE19174}">
      <dgm:prSet phldrT="[Texto]" custT="1"/>
      <dgm:spPr/>
      <dgm:t>
        <a:bodyPr/>
        <a:lstStyle/>
        <a:p>
          <a:pPr algn="l"/>
          <a:r>
            <a:rPr lang="es-ES" sz="1200" b="1" noProof="0" dirty="0" smtClean="0"/>
            <a:t>Primeras iglesias con ES en Rochester y </a:t>
          </a:r>
          <a:r>
            <a:rPr lang="es-ES" sz="1200" b="1" noProof="0" dirty="0" err="1" smtClean="0"/>
            <a:t>Buck´s</a:t>
          </a:r>
          <a:r>
            <a:rPr lang="es-ES" sz="1200" b="1" noProof="0" dirty="0" smtClean="0"/>
            <a:t> Bridge</a:t>
          </a:r>
          <a:endParaRPr lang="pt-BR" sz="1200" b="0" dirty="0">
            <a:latin typeface="Trebuchet MS"/>
            <a:cs typeface="Trebuchet MS"/>
          </a:endParaRPr>
        </a:p>
      </dgm:t>
    </dgm:pt>
    <dgm:pt modelId="{FDBA6D1F-E09D-4E5E-AB5C-B97B8C1E86E3}" type="parTrans" cxnId="{3F08C354-1EB6-4807-9CC2-FC3AB6202AE5}">
      <dgm:prSet/>
      <dgm:spPr/>
      <dgm:t>
        <a:bodyPr/>
        <a:lstStyle/>
        <a:p>
          <a:endParaRPr lang="pt-BR"/>
        </a:p>
      </dgm:t>
    </dgm:pt>
    <dgm:pt modelId="{BD3E9CD8-81FC-4AF7-B406-2118C42433EF}" type="sibTrans" cxnId="{3F08C354-1EB6-4807-9CC2-FC3AB6202AE5}">
      <dgm:prSet/>
      <dgm:spPr/>
      <dgm:t>
        <a:bodyPr/>
        <a:lstStyle/>
        <a:p>
          <a:endParaRPr lang="pt-BR"/>
        </a:p>
      </dgm:t>
    </dgm:pt>
    <dgm:pt modelId="{105F3068-E9F5-4A80-AE7E-E8B1A8E4F329}">
      <dgm:prSet phldrT="[Texto]" custT="1"/>
      <dgm:spPr/>
      <dgm:t>
        <a:bodyPr/>
        <a:lstStyle/>
        <a:p>
          <a:pPr algn="ctr"/>
          <a:r>
            <a:rPr lang="pt-BR" sz="1800" b="1" dirty="0" smtClean="0">
              <a:latin typeface="Trebuchet MS"/>
              <a:cs typeface="Trebuchet MS"/>
            </a:rPr>
            <a:t>1863</a:t>
          </a:r>
          <a:endParaRPr lang="pt-BR" sz="1800" b="1" dirty="0">
            <a:latin typeface="Trebuchet MS"/>
            <a:cs typeface="Trebuchet MS"/>
          </a:endParaRPr>
        </a:p>
      </dgm:t>
    </dgm:pt>
    <dgm:pt modelId="{1DF57C49-1570-4E61-AE9B-B3D0B1657247}" type="parTrans" cxnId="{86E626DE-7D0A-49BC-82BA-4DE42DEF91D0}">
      <dgm:prSet/>
      <dgm:spPr/>
      <dgm:t>
        <a:bodyPr/>
        <a:lstStyle/>
        <a:p>
          <a:endParaRPr lang="pt-BR"/>
        </a:p>
      </dgm:t>
    </dgm:pt>
    <dgm:pt modelId="{0DE8F26F-31AC-4424-BD00-86C8E3249B64}" type="sibTrans" cxnId="{86E626DE-7D0A-49BC-82BA-4DE42DEF91D0}">
      <dgm:prSet/>
      <dgm:spPr/>
      <dgm:t>
        <a:bodyPr/>
        <a:lstStyle/>
        <a:p>
          <a:endParaRPr lang="pt-BR"/>
        </a:p>
      </dgm:t>
    </dgm:pt>
    <dgm:pt modelId="{EF77316C-869D-4FA0-A1AD-7129782E8162}">
      <dgm:prSet phldrT="[Texto]" custT="1"/>
      <dgm:spPr/>
      <dgm:t>
        <a:bodyPr/>
        <a:lstStyle/>
        <a:p>
          <a:pPr algn="l"/>
          <a:r>
            <a:rPr lang="es-ES" sz="1200" b="1" noProof="0" smtClean="0"/>
            <a:t>Organización de la iglesia</a:t>
          </a:r>
          <a:endParaRPr lang="pt-BR" sz="1200" b="0" dirty="0">
            <a:latin typeface="Trebuchet MS"/>
            <a:cs typeface="Trebuchet MS"/>
          </a:endParaRPr>
        </a:p>
      </dgm:t>
    </dgm:pt>
    <dgm:pt modelId="{55BA2F60-99D5-4E6A-8C3F-01FCF699C533}" type="parTrans" cxnId="{59902A10-52FE-4D48-B3B6-7EBD2473BF74}">
      <dgm:prSet/>
      <dgm:spPr/>
      <dgm:t>
        <a:bodyPr/>
        <a:lstStyle/>
        <a:p>
          <a:endParaRPr lang="pt-BR"/>
        </a:p>
      </dgm:t>
    </dgm:pt>
    <dgm:pt modelId="{508D73DC-52F8-4DB7-8D6F-E55E30AED123}" type="sibTrans" cxnId="{59902A10-52FE-4D48-B3B6-7EBD2473BF74}">
      <dgm:prSet/>
      <dgm:spPr/>
      <dgm:t>
        <a:bodyPr/>
        <a:lstStyle/>
        <a:p>
          <a:endParaRPr lang="pt-BR"/>
        </a:p>
      </dgm:t>
    </dgm:pt>
    <dgm:pt modelId="{84D09139-7288-4042-82CE-6820BC2DDEF5}">
      <dgm:prSet custT="1"/>
      <dgm:spPr/>
      <dgm:t>
        <a:bodyPr/>
        <a:lstStyle/>
        <a:p>
          <a:r>
            <a:rPr lang="es-ES" sz="1400" b="1" noProof="0" dirty="0" smtClean="0"/>
            <a:t>1ª Visión</a:t>
          </a:r>
          <a:endParaRPr lang="es-ES" sz="1400" b="1" noProof="0" dirty="0"/>
        </a:p>
      </dgm:t>
    </dgm:pt>
    <dgm:pt modelId="{DF71DEAA-235D-4729-B145-9926A7A13BAC}" type="parTrans" cxnId="{61E61D53-D36B-421B-A1B5-5E9EB6FE62DE}">
      <dgm:prSet/>
      <dgm:spPr/>
      <dgm:t>
        <a:bodyPr/>
        <a:lstStyle/>
        <a:p>
          <a:endParaRPr lang="pt-BR"/>
        </a:p>
      </dgm:t>
    </dgm:pt>
    <dgm:pt modelId="{BACF02C7-2A1A-42ED-A01F-EA423B8C08F0}" type="sibTrans" cxnId="{61E61D53-D36B-421B-A1B5-5E9EB6FE62DE}">
      <dgm:prSet/>
      <dgm:spPr/>
      <dgm:t>
        <a:bodyPr/>
        <a:lstStyle/>
        <a:p>
          <a:endParaRPr lang="pt-BR"/>
        </a:p>
      </dgm:t>
    </dgm:pt>
    <dgm:pt modelId="{D7248C4E-3732-4E8B-93C3-6DB7CCA30C36}">
      <dgm:prSet custT="1"/>
      <dgm:spPr/>
      <dgm:t>
        <a:bodyPr/>
        <a:lstStyle/>
        <a:p>
          <a:r>
            <a:rPr lang="es-ES" sz="1200" b="1" noProof="0" dirty="0" smtClean="0"/>
            <a:t>Congresos campestres</a:t>
          </a:r>
          <a:endParaRPr lang="es-ES" sz="1200" b="1" noProof="0" dirty="0"/>
        </a:p>
      </dgm:t>
    </dgm:pt>
    <dgm:pt modelId="{29BF6114-937F-41AC-BE83-E2C845410AC2}" type="parTrans" cxnId="{48C7602B-5810-45DF-9842-143DEA5E619F}">
      <dgm:prSet/>
      <dgm:spPr/>
      <dgm:t>
        <a:bodyPr/>
        <a:lstStyle/>
        <a:p>
          <a:endParaRPr lang="pt-BR"/>
        </a:p>
      </dgm:t>
    </dgm:pt>
    <dgm:pt modelId="{880AA73C-DD2A-4EDD-B55F-E61EF099F87A}" type="sibTrans" cxnId="{48C7602B-5810-45DF-9842-143DEA5E619F}">
      <dgm:prSet/>
      <dgm:spPr/>
      <dgm:t>
        <a:bodyPr/>
        <a:lstStyle/>
        <a:p>
          <a:endParaRPr lang="pt-BR"/>
        </a:p>
      </dgm:t>
    </dgm:pt>
    <dgm:pt modelId="{E66D3DEF-05F7-48B1-BC48-B819B0B84830}" type="pres">
      <dgm:prSet presAssocID="{47225F62-40D9-47F5-BEA4-44EB75CE37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C0E859B-FE7F-4367-BCE1-F2210BA24D7F}" type="pres">
      <dgm:prSet presAssocID="{AE1DD335-6416-4D42-A9B3-88ACB237B859}" presName="composite" presStyleCnt="0"/>
      <dgm:spPr/>
      <dgm:t>
        <a:bodyPr/>
        <a:lstStyle/>
        <a:p>
          <a:endParaRPr lang="en-US"/>
        </a:p>
      </dgm:t>
    </dgm:pt>
    <dgm:pt modelId="{C4E66317-F8FF-4121-A3C6-983A84B80673}" type="pres">
      <dgm:prSet presAssocID="{AE1DD335-6416-4D42-A9B3-88ACB237B859}" presName="imagSh" presStyleLbl="bgImgPlace1" presStyleIdx="0" presStyleCnt="5" custScaleX="153304" custScaleY="119488" custLinFactY="-44995" custLinFactNeighborX="-51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CA587D8-444E-4F2F-9AB1-618E1D6A6AC6}" type="pres">
      <dgm:prSet presAssocID="{AE1DD335-6416-4D42-A9B3-88ACB237B859}" presName="txNode" presStyleLbl="node1" presStyleIdx="0" presStyleCnt="5" custScaleX="146140" custScaleY="147352" custLinFactNeighborX="-3189" custLinFactNeighborY="-830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C7D37F-920D-485B-8D03-9DBAEBC99F71}" type="pres">
      <dgm:prSet presAssocID="{ADCD7BFA-F806-4E0B-90C9-C3D635653A2A}" presName="sibTrans" presStyleLbl="sibTrans2D1" presStyleIdx="0" presStyleCnt="4" custScaleX="198737"/>
      <dgm:spPr/>
      <dgm:t>
        <a:bodyPr/>
        <a:lstStyle/>
        <a:p>
          <a:endParaRPr lang="pt-BR"/>
        </a:p>
      </dgm:t>
    </dgm:pt>
    <dgm:pt modelId="{CEC01FF2-8117-418C-9A25-8CF56F98DB3D}" type="pres">
      <dgm:prSet presAssocID="{ADCD7BFA-F806-4E0B-90C9-C3D635653A2A}" presName="connTx" presStyleLbl="sibTrans2D1" presStyleIdx="0" presStyleCnt="4"/>
      <dgm:spPr/>
      <dgm:t>
        <a:bodyPr/>
        <a:lstStyle/>
        <a:p>
          <a:endParaRPr lang="pt-BR"/>
        </a:p>
      </dgm:t>
    </dgm:pt>
    <dgm:pt modelId="{7D487FB9-F508-4F77-8016-84F83AD7248C}" type="pres">
      <dgm:prSet presAssocID="{834ADB6A-8DBE-4A13-9B18-447917409B48}" presName="composite" presStyleCnt="0"/>
      <dgm:spPr/>
      <dgm:t>
        <a:bodyPr/>
        <a:lstStyle/>
        <a:p>
          <a:endParaRPr lang="en-US"/>
        </a:p>
      </dgm:t>
    </dgm:pt>
    <dgm:pt modelId="{4B2D84D2-0520-4CB0-8DDE-76450FF6E846}" type="pres">
      <dgm:prSet presAssocID="{834ADB6A-8DBE-4A13-9B18-447917409B48}" presName="imagSh" presStyleLbl="bgImgPlace1" presStyleIdx="1" presStyleCnt="5" custScaleX="158472" custScaleY="130794" custLinFactNeighborY="-7068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902F511-ECE8-41FC-A9BA-9C36D689FBD3}" type="pres">
      <dgm:prSet presAssocID="{834ADB6A-8DBE-4A13-9B18-447917409B48}" presName="txNode" presStyleLbl="node1" presStyleIdx="1" presStyleCnt="5" custScaleX="147004" custScaleY="139772" custLinFactNeighborX="5138" custLinFactNeighborY="-16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154BD1-A401-4D35-9E7C-9B53F6EF8E16}" type="pres">
      <dgm:prSet presAssocID="{D0C55235-73A0-4A16-B875-26C3D1661E52}" presName="sibTrans" presStyleLbl="sibTrans2D1" presStyleIdx="1" presStyleCnt="4" custScaleX="196701"/>
      <dgm:spPr/>
      <dgm:t>
        <a:bodyPr/>
        <a:lstStyle/>
        <a:p>
          <a:endParaRPr lang="pt-BR"/>
        </a:p>
      </dgm:t>
    </dgm:pt>
    <dgm:pt modelId="{5192F216-2837-4B2E-A130-0AD2E140EAE0}" type="pres">
      <dgm:prSet presAssocID="{D0C55235-73A0-4A16-B875-26C3D1661E52}" presName="connTx" presStyleLbl="sibTrans2D1" presStyleIdx="1" presStyleCnt="4"/>
      <dgm:spPr/>
      <dgm:t>
        <a:bodyPr/>
        <a:lstStyle/>
        <a:p>
          <a:endParaRPr lang="pt-BR"/>
        </a:p>
      </dgm:t>
    </dgm:pt>
    <dgm:pt modelId="{4018FE69-961A-4C08-A095-806D2FD95225}" type="pres">
      <dgm:prSet presAssocID="{135FC1B6-A93F-40C8-97C0-81C66B0C4342}" presName="composite" presStyleCnt="0"/>
      <dgm:spPr/>
      <dgm:t>
        <a:bodyPr/>
        <a:lstStyle/>
        <a:p>
          <a:endParaRPr lang="en-US"/>
        </a:p>
      </dgm:t>
    </dgm:pt>
    <dgm:pt modelId="{262848FF-BF8B-4F24-B5AD-E5B1A7962E99}" type="pres">
      <dgm:prSet presAssocID="{135FC1B6-A93F-40C8-97C0-81C66B0C4342}" presName="imagSh" presStyleLbl="bgImgPlace1" presStyleIdx="2" presStyleCnt="5" custScaleX="143007" custScaleY="156745" custLinFactNeighborY="-2995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4000" b="-24000"/>
          </a:stretch>
        </a:blipFill>
      </dgm:spPr>
      <dgm:t>
        <a:bodyPr/>
        <a:lstStyle/>
        <a:p>
          <a:endParaRPr lang="en-US"/>
        </a:p>
      </dgm:t>
    </dgm:pt>
    <dgm:pt modelId="{94CFDD1E-E0DF-44BC-9C69-9B0969E59AB6}" type="pres">
      <dgm:prSet presAssocID="{135FC1B6-A93F-40C8-97C0-81C66B0C4342}" presName="txNode" presStyleLbl="node1" presStyleIdx="2" presStyleCnt="5" custScaleX="153860" custScaleY="156964" custLinFactNeighborX="12429" custLinFactNeighborY="517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0416C6-E68A-4F00-AE60-4D3A0326999C}" type="pres">
      <dgm:prSet presAssocID="{A8BAF8FE-63D5-4525-97CC-2D9479682554}" presName="sibTrans" presStyleLbl="sibTrans2D1" presStyleIdx="2" presStyleCnt="4" custScaleX="151459"/>
      <dgm:spPr/>
      <dgm:t>
        <a:bodyPr/>
        <a:lstStyle/>
        <a:p>
          <a:endParaRPr lang="pt-BR"/>
        </a:p>
      </dgm:t>
    </dgm:pt>
    <dgm:pt modelId="{8BF1890E-2637-4F6F-9DB6-DC72D50DA1F1}" type="pres">
      <dgm:prSet presAssocID="{A8BAF8FE-63D5-4525-97CC-2D9479682554}" presName="connTx" presStyleLbl="sibTrans2D1" presStyleIdx="2" presStyleCnt="4"/>
      <dgm:spPr/>
      <dgm:t>
        <a:bodyPr/>
        <a:lstStyle/>
        <a:p>
          <a:endParaRPr lang="pt-BR"/>
        </a:p>
      </dgm:t>
    </dgm:pt>
    <dgm:pt modelId="{A2752D4D-4B4D-4F15-B963-7B361C6C6EDE}" type="pres">
      <dgm:prSet presAssocID="{3A1867A0-5013-412F-A0C1-8D8911E27CAD}" presName="composite" presStyleCnt="0"/>
      <dgm:spPr/>
      <dgm:t>
        <a:bodyPr/>
        <a:lstStyle/>
        <a:p>
          <a:endParaRPr lang="en-US"/>
        </a:p>
      </dgm:t>
    </dgm:pt>
    <dgm:pt modelId="{AC48C8E5-65E8-49C0-93B4-EB3484C7781D}" type="pres">
      <dgm:prSet presAssocID="{3A1867A0-5013-412F-A0C1-8D8911E27CAD}" presName="imagSh" presStyleLbl="bgImgPlace1" presStyleIdx="3" presStyleCnt="5" custScaleX="162261" custScaleY="146155" custLinFactNeighborX="10799" custLinFactNeighborY="-6527"/>
      <dgm:spPr>
        <a:blipFill>
          <a:blip xmlns:r="http://schemas.openxmlformats.org/officeDocument/2006/relationships"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F603E3AA-4232-4FC6-AF8A-2855077B4C7C}" type="pres">
      <dgm:prSet presAssocID="{3A1867A0-5013-412F-A0C1-8D8911E27CAD}" presName="txNode" presStyleLbl="node1" presStyleIdx="3" presStyleCnt="5" custScaleX="164880" custScaleY="176052" custLinFactNeighborX="36864" custLinFactNeighborY="772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137E42-999C-4654-B72E-BA7599CA2753}" type="pres">
      <dgm:prSet presAssocID="{0521CBFF-9B1F-4C02-8E20-60710514C7E4}" presName="sibTrans" presStyleLbl="sibTrans2D1" presStyleIdx="3" presStyleCnt="4" custScaleX="146715"/>
      <dgm:spPr/>
      <dgm:t>
        <a:bodyPr/>
        <a:lstStyle/>
        <a:p>
          <a:endParaRPr lang="pt-BR"/>
        </a:p>
      </dgm:t>
    </dgm:pt>
    <dgm:pt modelId="{692A903C-12E7-4105-BD40-374B8DD52342}" type="pres">
      <dgm:prSet presAssocID="{0521CBFF-9B1F-4C02-8E20-60710514C7E4}" presName="connTx" presStyleLbl="sibTrans2D1" presStyleIdx="3" presStyleCnt="4"/>
      <dgm:spPr/>
      <dgm:t>
        <a:bodyPr/>
        <a:lstStyle/>
        <a:p>
          <a:endParaRPr lang="pt-BR"/>
        </a:p>
      </dgm:t>
    </dgm:pt>
    <dgm:pt modelId="{B726E7A9-B5BC-4BF2-B35D-D964F582AA02}" type="pres">
      <dgm:prSet presAssocID="{105F3068-E9F5-4A80-AE7E-E8B1A8E4F329}" presName="composite" presStyleCnt="0"/>
      <dgm:spPr/>
      <dgm:t>
        <a:bodyPr/>
        <a:lstStyle/>
        <a:p>
          <a:endParaRPr lang="en-US"/>
        </a:p>
      </dgm:t>
    </dgm:pt>
    <dgm:pt modelId="{5C3AD088-4EA3-485D-A533-56443C267A75}" type="pres">
      <dgm:prSet presAssocID="{105F3068-E9F5-4A80-AE7E-E8B1A8E4F329}" presName="imagSh" presStyleLbl="bgImgPlace1" presStyleIdx="4" presStyleCnt="5" custScaleX="164234" custScaleY="132406" custLinFactNeighborX="8886" custLinFactNeighborY="-85049"/>
      <dgm:spPr>
        <a:blipFill>
          <a:blip xmlns:r="http://schemas.openxmlformats.org/officeDocument/2006/relationships"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839571D1-71C8-4DEA-8A01-D6AE8430B002}" type="pres">
      <dgm:prSet presAssocID="{105F3068-E9F5-4A80-AE7E-E8B1A8E4F329}" presName="txNode" presStyleLbl="node1" presStyleIdx="4" presStyleCnt="5" custScaleX="160700" custScaleY="150621" custLinFactNeighborX="7166" custLinFactNeighborY="-153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2894A96-20A8-443A-8D36-00369096248C}" type="presOf" srcId="{0521CBFF-9B1F-4C02-8E20-60710514C7E4}" destId="{692A903C-12E7-4105-BD40-374B8DD52342}" srcOrd="1" destOrd="0" presId="urn:microsoft.com/office/officeart/2005/8/layout/hProcess10#1"/>
    <dgm:cxn modelId="{2A3C24F3-7390-40DA-8C7C-B45D49A3BEF1}" type="presOf" srcId="{A8BAF8FE-63D5-4525-97CC-2D9479682554}" destId="{080416C6-E68A-4F00-AE60-4D3A0326999C}" srcOrd="0" destOrd="0" presId="urn:microsoft.com/office/officeart/2005/8/layout/hProcess10#1"/>
    <dgm:cxn modelId="{43136370-2038-4345-B56C-308196A6CB3C}" type="presOf" srcId="{0521CBFF-9B1F-4C02-8E20-60710514C7E4}" destId="{A5137E42-999C-4654-B72E-BA7599CA2753}" srcOrd="0" destOrd="0" presId="urn:microsoft.com/office/officeart/2005/8/layout/hProcess10#1"/>
    <dgm:cxn modelId="{2336A45F-2D12-49F9-8242-771DA4D6B6AA}" srcId="{834ADB6A-8DBE-4A13-9B18-447917409B48}" destId="{3C86B748-4605-4F75-B933-DF2897B3A871}" srcOrd="0" destOrd="0" parTransId="{0C0CADC2-AAF8-4203-959B-FBAE8E00E170}" sibTransId="{6E4932A7-173F-4B4B-BCF5-8029EC439D69}"/>
    <dgm:cxn modelId="{3F0051FC-0BF7-4C9F-9ACD-260A1D3BD26D}" srcId="{47225F62-40D9-47F5-BEA4-44EB75CE37FF}" destId="{834ADB6A-8DBE-4A13-9B18-447917409B48}" srcOrd="1" destOrd="0" parTransId="{442C7D1A-F709-4B06-83BE-F0451989A915}" sibTransId="{D0C55235-73A0-4A16-B875-26C3D1661E52}"/>
    <dgm:cxn modelId="{61E61D53-D36B-421B-A1B5-5E9EB6FE62DE}" srcId="{AE1DD335-6416-4D42-A9B3-88ACB237B859}" destId="{84D09139-7288-4042-82CE-6820BC2DDEF5}" srcOrd="1" destOrd="0" parTransId="{DF71DEAA-235D-4729-B145-9926A7A13BAC}" sibTransId="{BACF02C7-2A1A-42ED-A01F-EA423B8C08F0}"/>
    <dgm:cxn modelId="{3F08C354-1EB6-4807-9CC2-FC3AB6202AE5}" srcId="{3A1867A0-5013-412F-A0C1-8D8911E27CAD}" destId="{3980A5D1-61B5-41C8-8566-A75C8FE19174}" srcOrd="0" destOrd="0" parTransId="{FDBA6D1F-E09D-4E5E-AB5C-B97B8C1E86E3}" sibTransId="{BD3E9CD8-81FC-4AF7-B406-2118C42433EF}"/>
    <dgm:cxn modelId="{48C7602B-5810-45DF-9842-143DEA5E619F}" srcId="{105F3068-E9F5-4A80-AE7E-E8B1A8E4F329}" destId="{D7248C4E-3732-4E8B-93C3-6DB7CCA30C36}" srcOrd="1" destOrd="0" parTransId="{29BF6114-937F-41AC-BE83-E2C845410AC2}" sibTransId="{880AA73C-DD2A-4EDD-B55F-E61EF099F87A}"/>
    <dgm:cxn modelId="{969AABB9-87CB-4068-911C-14563F17694F}" type="presOf" srcId="{47225F62-40D9-47F5-BEA4-44EB75CE37FF}" destId="{E66D3DEF-05F7-48B1-BC48-B819B0B84830}" srcOrd="0" destOrd="0" presId="urn:microsoft.com/office/officeart/2005/8/layout/hProcess10#1"/>
    <dgm:cxn modelId="{2243ED54-D070-467E-880F-CFEDF5ABABB3}" srcId="{47225F62-40D9-47F5-BEA4-44EB75CE37FF}" destId="{AE1DD335-6416-4D42-A9B3-88ACB237B859}" srcOrd="0" destOrd="0" parTransId="{5F3C02A8-1EB4-462B-A908-4AE5218C2E7D}" sibTransId="{ADCD7BFA-F806-4E0B-90C9-C3D635653A2A}"/>
    <dgm:cxn modelId="{1541F9D8-7C1D-490C-A693-7BC2FC8AD2C2}" srcId="{47225F62-40D9-47F5-BEA4-44EB75CE37FF}" destId="{135FC1B6-A93F-40C8-97C0-81C66B0C4342}" srcOrd="2" destOrd="0" parTransId="{0FF9F802-48D3-4356-8E17-A251ED1C65E3}" sibTransId="{A8BAF8FE-63D5-4525-97CC-2D9479682554}"/>
    <dgm:cxn modelId="{6CF2E91E-4A49-4BB9-92F5-B4A7DF4E0885}" srcId="{47225F62-40D9-47F5-BEA4-44EB75CE37FF}" destId="{3A1867A0-5013-412F-A0C1-8D8911E27CAD}" srcOrd="3" destOrd="0" parTransId="{0129F902-E7F9-4440-AEBF-CEEE7986AD18}" sibTransId="{0521CBFF-9B1F-4C02-8E20-60710514C7E4}"/>
    <dgm:cxn modelId="{09245EEB-9684-4144-8E91-A5EDC90CD784}" srcId="{AE1DD335-6416-4D42-A9B3-88ACB237B859}" destId="{F53E92ED-C737-4A51-93F2-21935477AD3D}" srcOrd="0" destOrd="0" parTransId="{F0EF24DF-D914-4396-B0AD-7B79421F44FC}" sibTransId="{A242042C-2C8F-4D1A-BA4B-0CBD8DBF12C3}"/>
    <dgm:cxn modelId="{8A3D3D45-720A-4DFE-A03D-C26CB9B00F3A}" type="presOf" srcId="{F53E92ED-C737-4A51-93F2-21935477AD3D}" destId="{BCA587D8-444E-4F2F-9AB1-618E1D6A6AC6}" srcOrd="0" destOrd="1" presId="urn:microsoft.com/office/officeart/2005/8/layout/hProcess10#1"/>
    <dgm:cxn modelId="{09BD80F9-55FD-46D0-B776-AA7EA575E6D0}" type="presOf" srcId="{D0C55235-73A0-4A16-B875-26C3D1661E52}" destId="{B0154BD1-A401-4D35-9E7C-9B53F6EF8E16}" srcOrd="0" destOrd="0" presId="urn:microsoft.com/office/officeart/2005/8/layout/hProcess10#1"/>
    <dgm:cxn modelId="{1A0B53BE-D1C6-4FB2-AA70-7B0365EC1DA7}" type="presOf" srcId="{3C86B748-4605-4F75-B933-DF2897B3A871}" destId="{E902F511-ECE8-41FC-A9BA-9C36D689FBD3}" srcOrd="0" destOrd="1" presId="urn:microsoft.com/office/officeart/2005/8/layout/hProcess10#1"/>
    <dgm:cxn modelId="{AC7AE087-FB3E-4AA9-9791-F3EE4DE33CC9}" type="presOf" srcId="{135FC1B6-A93F-40C8-97C0-81C66B0C4342}" destId="{94CFDD1E-E0DF-44BC-9C69-9B0969E59AB6}" srcOrd="0" destOrd="0" presId="urn:microsoft.com/office/officeart/2005/8/layout/hProcess10#1"/>
    <dgm:cxn modelId="{BC3AD554-E287-421D-9862-5C91B809F82A}" type="presOf" srcId="{3980A5D1-61B5-41C8-8566-A75C8FE19174}" destId="{F603E3AA-4232-4FC6-AF8A-2855077B4C7C}" srcOrd="0" destOrd="1" presId="urn:microsoft.com/office/officeart/2005/8/layout/hProcess10#1"/>
    <dgm:cxn modelId="{D0A9076F-F546-4FD0-BC51-0539C5CBEAC8}" type="presOf" srcId="{ADCD7BFA-F806-4E0B-90C9-C3D635653A2A}" destId="{CEC01FF2-8117-418C-9A25-8CF56F98DB3D}" srcOrd="1" destOrd="0" presId="urn:microsoft.com/office/officeart/2005/8/layout/hProcess10#1"/>
    <dgm:cxn modelId="{DB9AE6CD-47D7-4884-8363-E0B50A5D0CF1}" type="presOf" srcId="{A8BAF8FE-63D5-4525-97CC-2D9479682554}" destId="{8BF1890E-2637-4F6F-9DB6-DC72D50DA1F1}" srcOrd="1" destOrd="0" presId="urn:microsoft.com/office/officeart/2005/8/layout/hProcess10#1"/>
    <dgm:cxn modelId="{1B77BAD3-A59B-437A-92ED-150655A89C54}" type="presOf" srcId="{AE1DD335-6416-4D42-A9B3-88ACB237B859}" destId="{BCA587D8-444E-4F2F-9AB1-618E1D6A6AC6}" srcOrd="0" destOrd="0" presId="urn:microsoft.com/office/officeart/2005/8/layout/hProcess10#1"/>
    <dgm:cxn modelId="{86E626DE-7D0A-49BC-82BA-4DE42DEF91D0}" srcId="{47225F62-40D9-47F5-BEA4-44EB75CE37FF}" destId="{105F3068-E9F5-4A80-AE7E-E8B1A8E4F329}" srcOrd="4" destOrd="0" parTransId="{1DF57C49-1570-4E61-AE9B-B3D0B1657247}" sibTransId="{0DE8F26F-31AC-4424-BD00-86C8E3249B64}"/>
    <dgm:cxn modelId="{540C2E29-02F3-4D03-989E-114982E9DFE5}" type="presOf" srcId="{84D09139-7288-4042-82CE-6820BC2DDEF5}" destId="{BCA587D8-444E-4F2F-9AB1-618E1D6A6AC6}" srcOrd="0" destOrd="2" presId="urn:microsoft.com/office/officeart/2005/8/layout/hProcess10#1"/>
    <dgm:cxn modelId="{CEF821A5-374D-4068-B6DE-A1517FC41A95}" srcId="{135FC1B6-A93F-40C8-97C0-81C66B0C4342}" destId="{0D49E964-A173-4C34-A97F-CD89E91037C7}" srcOrd="0" destOrd="0" parTransId="{F0651114-2126-4F70-B3E8-2CC025ADD1A2}" sibTransId="{51B9EC4F-F1EF-4B08-9BF8-F5F607B722F9}"/>
    <dgm:cxn modelId="{CBFD664E-18E6-412F-BA70-1FEFA119DDD7}" type="presOf" srcId="{EF77316C-869D-4FA0-A1AD-7129782E8162}" destId="{839571D1-71C8-4DEA-8A01-D6AE8430B002}" srcOrd="0" destOrd="1" presId="urn:microsoft.com/office/officeart/2005/8/layout/hProcess10#1"/>
    <dgm:cxn modelId="{02132877-073B-4E1D-9DE9-9A0F125710B5}" type="presOf" srcId="{ADCD7BFA-F806-4E0B-90C9-C3D635653A2A}" destId="{97C7D37F-920D-485B-8D03-9DBAEBC99F71}" srcOrd="0" destOrd="0" presId="urn:microsoft.com/office/officeart/2005/8/layout/hProcess10#1"/>
    <dgm:cxn modelId="{59902A10-52FE-4D48-B3B6-7EBD2473BF74}" srcId="{105F3068-E9F5-4A80-AE7E-E8B1A8E4F329}" destId="{EF77316C-869D-4FA0-A1AD-7129782E8162}" srcOrd="0" destOrd="0" parTransId="{55BA2F60-99D5-4E6A-8C3F-01FCF699C533}" sibTransId="{508D73DC-52F8-4DB7-8D6F-E55E30AED123}"/>
    <dgm:cxn modelId="{58B4C765-DDC0-47B1-A133-44810F12CBCF}" type="presOf" srcId="{D7248C4E-3732-4E8B-93C3-6DB7CCA30C36}" destId="{839571D1-71C8-4DEA-8A01-D6AE8430B002}" srcOrd="0" destOrd="2" presId="urn:microsoft.com/office/officeart/2005/8/layout/hProcess10#1"/>
    <dgm:cxn modelId="{28D72233-61D8-4AA6-8545-F0EA04164E25}" type="presOf" srcId="{0D49E964-A173-4C34-A97F-CD89E91037C7}" destId="{94CFDD1E-E0DF-44BC-9C69-9B0969E59AB6}" srcOrd="0" destOrd="1" presId="urn:microsoft.com/office/officeart/2005/8/layout/hProcess10#1"/>
    <dgm:cxn modelId="{424ADFC6-1BEC-4B32-93F2-9451FD1E445C}" type="presOf" srcId="{105F3068-E9F5-4A80-AE7E-E8B1A8E4F329}" destId="{839571D1-71C8-4DEA-8A01-D6AE8430B002}" srcOrd="0" destOrd="0" presId="urn:microsoft.com/office/officeart/2005/8/layout/hProcess10#1"/>
    <dgm:cxn modelId="{A4FD7B26-D7E5-4464-9BA1-7D345B39C6AE}" type="presOf" srcId="{834ADB6A-8DBE-4A13-9B18-447917409B48}" destId="{E902F511-ECE8-41FC-A9BA-9C36D689FBD3}" srcOrd="0" destOrd="0" presId="urn:microsoft.com/office/officeart/2005/8/layout/hProcess10#1"/>
    <dgm:cxn modelId="{2444C0CB-48E5-40A7-9209-7E9988A0A7CF}" type="presOf" srcId="{3A1867A0-5013-412F-A0C1-8D8911E27CAD}" destId="{F603E3AA-4232-4FC6-AF8A-2855077B4C7C}" srcOrd="0" destOrd="0" presId="urn:microsoft.com/office/officeart/2005/8/layout/hProcess10#1"/>
    <dgm:cxn modelId="{B3BF18DB-1B20-4175-A19B-B1EA4AF5E0D5}" type="presOf" srcId="{D0C55235-73A0-4A16-B875-26C3D1661E52}" destId="{5192F216-2837-4B2E-A130-0AD2E140EAE0}" srcOrd="1" destOrd="0" presId="urn:microsoft.com/office/officeart/2005/8/layout/hProcess10#1"/>
    <dgm:cxn modelId="{E6C8EB1D-C05F-4ABE-86AF-1F5D5ECBC819}" type="presParOf" srcId="{E66D3DEF-05F7-48B1-BC48-B819B0B84830}" destId="{0C0E859B-FE7F-4367-BCE1-F2210BA24D7F}" srcOrd="0" destOrd="0" presId="urn:microsoft.com/office/officeart/2005/8/layout/hProcess10#1"/>
    <dgm:cxn modelId="{8A98D27D-33FE-4CF8-AB61-C3ACF5FC832C}" type="presParOf" srcId="{0C0E859B-FE7F-4367-BCE1-F2210BA24D7F}" destId="{C4E66317-F8FF-4121-A3C6-983A84B80673}" srcOrd="0" destOrd="0" presId="urn:microsoft.com/office/officeart/2005/8/layout/hProcess10#1"/>
    <dgm:cxn modelId="{E8C52FD9-0888-4EA4-A065-642875C31015}" type="presParOf" srcId="{0C0E859B-FE7F-4367-BCE1-F2210BA24D7F}" destId="{BCA587D8-444E-4F2F-9AB1-618E1D6A6AC6}" srcOrd="1" destOrd="0" presId="urn:microsoft.com/office/officeart/2005/8/layout/hProcess10#1"/>
    <dgm:cxn modelId="{057CCE96-C7ED-417F-8AF7-F8FA178761C4}" type="presParOf" srcId="{E66D3DEF-05F7-48B1-BC48-B819B0B84830}" destId="{97C7D37F-920D-485B-8D03-9DBAEBC99F71}" srcOrd="1" destOrd="0" presId="urn:microsoft.com/office/officeart/2005/8/layout/hProcess10#1"/>
    <dgm:cxn modelId="{CE762749-571D-4848-98E1-0F366106DD90}" type="presParOf" srcId="{97C7D37F-920D-485B-8D03-9DBAEBC99F71}" destId="{CEC01FF2-8117-418C-9A25-8CF56F98DB3D}" srcOrd="0" destOrd="0" presId="urn:microsoft.com/office/officeart/2005/8/layout/hProcess10#1"/>
    <dgm:cxn modelId="{D3CB44AE-305A-4C8D-AC32-783145C847FB}" type="presParOf" srcId="{E66D3DEF-05F7-48B1-BC48-B819B0B84830}" destId="{7D487FB9-F508-4F77-8016-84F83AD7248C}" srcOrd="2" destOrd="0" presId="urn:microsoft.com/office/officeart/2005/8/layout/hProcess10#1"/>
    <dgm:cxn modelId="{DC712A0E-1D96-4551-A010-43E72235E7D7}" type="presParOf" srcId="{7D487FB9-F508-4F77-8016-84F83AD7248C}" destId="{4B2D84D2-0520-4CB0-8DDE-76450FF6E846}" srcOrd="0" destOrd="0" presId="urn:microsoft.com/office/officeart/2005/8/layout/hProcess10#1"/>
    <dgm:cxn modelId="{3C2AEF58-6CD0-4E4B-BCC2-CDD4FAFBA195}" type="presParOf" srcId="{7D487FB9-F508-4F77-8016-84F83AD7248C}" destId="{E902F511-ECE8-41FC-A9BA-9C36D689FBD3}" srcOrd="1" destOrd="0" presId="urn:microsoft.com/office/officeart/2005/8/layout/hProcess10#1"/>
    <dgm:cxn modelId="{454B5BF9-1F0C-422D-8722-81E1297A8E0C}" type="presParOf" srcId="{E66D3DEF-05F7-48B1-BC48-B819B0B84830}" destId="{B0154BD1-A401-4D35-9E7C-9B53F6EF8E16}" srcOrd="3" destOrd="0" presId="urn:microsoft.com/office/officeart/2005/8/layout/hProcess10#1"/>
    <dgm:cxn modelId="{3CB4E6CB-C0B0-4CBB-AF68-A54ADE79EC53}" type="presParOf" srcId="{B0154BD1-A401-4D35-9E7C-9B53F6EF8E16}" destId="{5192F216-2837-4B2E-A130-0AD2E140EAE0}" srcOrd="0" destOrd="0" presId="urn:microsoft.com/office/officeart/2005/8/layout/hProcess10#1"/>
    <dgm:cxn modelId="{205B11C9-EFA6-4B5B-8BD5-0D2F2AB62E2C}" type="presParOf" srcId="{E66D3DEF-05F7-48B1-BC48-B819B0B84830}" destId="{4018FE69-961A-4C08-A095-806D2FD95225}" srcOrd="4" destOrd="0" presId="urn:microsoft.com/office/officeart/2005/8/layout/hProcess10#1"/>
    <dgm:cxn modelId="{233D87D7-7EC3-4350-84DC-DFA2C288DA7F}" type="presParOf" srcId="{4018FE69-961A-4C08-A095-806D2FD95225}" destId="{262848FF-BF8B-4F24-B5AD-E5B1A7962E99}" srcOrd="0" destOrd="0" presId="urn:microsoft.com/office/officeart/2005/8/layout/hProcess10#1"/>
    <dgm:cxn modelId="{72CA81CE-6607-4D23-A459-6384BDE5067A}" type="presParOf" srcId="{4018FE69-961A-4C08-A095-806D2FD95225}" destId="{94CFDD1E-E0DF-44BC-9C69-9B0969E59AB6}" srcOrd="1" destOrd="0" presId="urn:microsoft.com/office/officeart/2005/8/layout/hProcess10#1"/>
    <dgm:cxn modelId="{01D41284-AA08-4F63-AC32-5F95D5389DD8}" type="presParOf" srcId="{E66D3DEF-05F7-48B1-BC48-B819B0B84830}" destId="{080416C6-E68A-4F00-AE60-4D3A0326999C}" srcOrd="5" destOrd="0" presId="urn:microsoft.com/office/officeart/2005/8/layout/hProcess10#1"/>
    <dgm:cxn modelId="{D9246645-9F42-4613-A4E6-C93504B2FFC3}" type="presParOf" srcId="{080416C6-E68A-4F00-AE60-4D3A0326999C}" destId="{8BF1890E-2637-4F6F-9DB6-DC72D50DA1F1}" srcOrd="0" destOrd="0" presId="urn:microsoft.com/office/officeart/2005/8/layout/hProcess10#1"/>
    <dgm:cxn modelId="{45EC120D-B531-4DFA-AFF2-DF9BAB14EBC7}" type="presParOf" srcId="{E66D3DEF-05F7-48B1-BC48-B819B0B84830}" destId="{A2752D4D-4B4D-4F15-B963-7B361C6C6EDE}" srcOrd="6" destOrd="0" presId="urn:microsoft.com/office/officeart/2005/8/layout/hProcess10#1"/>
    <dgm:cxn modelId="{46224B21-F343-4665-9F36-8704DDD5E3BB}" type="presParOf" srcId="{A2752D4D-4B4D-4F15-B963-7B361C6C6EDE}" destId="{AC48C8E5-65E8-49C0-93B4-EB3484C7781D}" srcOrd="0" destOrd="0" presId="urn:microsoft.com/office/officeart/2005/8/layout/hProcess10#1"/>
    <dgm:cxn modelId="{214388DB-1D6E-4BCB-BFEE-42487E16AFDA}" type="presParOf" srcId="{A2752D4D-4B4D-4F15-B963-7B361C6C6EDE}" destId="{F603E3AA-4232-4FC6-AF8A-2855077B4C7C}" srcOrd="1" destOrd="0" presId="urn:microsoft.com/office/officeart/2005/8/layout/hProcess10#1"/>
    <dgm:cxn modelId="{9EE802E2-EA5A-4D30-A6CD-DEB6311C086C}" type="presParOf" srcId="{E66D3DEF-05F7-48B1-BC48-B819B0B84830}" destId="{A5137E42-999C-4654-B72E-BA7599CA2753}" srcOrd="7" destOrd="0" presId="urn:microsoft.com/office/officeart/2005/8/layout/hProcess10#1"/>
    <dgm:cxn modelId="{421A5622-FD3B-4026-AEC1-181B1F86174C}" type="presParOf" srcId="{A5137E42-999C-4654-B72E-BA7599CA2753}" destId="{692A903C-12E7-4105-BD40-374B8DD52342}" srcOrd="0" destOrd="0" presId="urn:microsoft.com/office/officeart/2005/8/layout/hProcess10#1"/>
    <dgm:cxn modelId="{D0BD79AA-08A0-4650-BE6C-8F70B45CCF96}" type="presParOf" srcId="{E66D3DEF-05F7-48B1-BC48-B819B0B84830}" destId="{B726E7A9-B5BC-4BF2-B35D-D964F582AA02}" srcOrd="8" destOrd="0" presId="urn:microsoft.com/office/officeart/2005/8/layout/hProcess10#1"/>
    <dgm:cxn modelId="{49A0EC8F-B212-495C-BABE-474D0078CF51}" type="presParOf" srcId="{B726E7A9-B5BC-4BF2-B35D-D964F582AA02}" destId="{5C3AD088-4EA3-485D-A533-56443C267A75}" srcOrd="0" destOrd="0" presId="urn:microsoft.com/office/officeart/2005/8/layout/hProcess10#1"/>
    <dgm:cxn modelId="{32844E14-1685-45AF-B332-4E3C55645228}" type="presParOf" srcId="{B726E7A9-B5BC-4BF2-B35D-D964F582AA02}" destId="{839571D1-71C8-4DEA-8A01-D6AE8430B002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D7D7D3-9862-46F1-8470-05D80E73B264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pt-BR"/>
        </a:p>
      </dgm:t>
    </dgm:pt>
    <dgm:pt modelId="{0C67E5E6-3657-4AC2-822B-27490357DD5A}">
      <dgm:prSet phldrT="[Texto]"/>
      <dgm:spPr/>
      <dgm:t>
        <a:bodyPr/>
        <a:lstStyle/>
        <a:p>
          <a:pPr algn="ctr"/>
          <a:r>
            <a: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rPr>
            <a:t>EVANGELIZACIÓN</a:t>
          </a:r>
          <a:endParaRPr lang="pt-BR" b="1" dirty="0">
            <a:solidFill>
              <a:schemeClr val="tx1"/>
            </a:solidFill>
            <a:effectLst/>
          </a:endParaRPr>
        </a:p>
      </dgm:t>
    </dgm:pt>
    <dgm:pt modelId="{C7C85916-5A1D-439C-AD73-8687705134B1}" type="parTrans" cxnId="{22E52606-6432-4CDF-B3B2-1ED126F12710}">
      <dgm:prSet/>
      <dgm:spPr/>
      <dgm:t>
        <a:bodyPr/>
        <a:lstStyle/>
        <a:p>
          <a:endParaRPr lang="pt-BR"/>
        </a:p>
      </dgm:t>
    </dgm:pt>
    <dgm:pt modelId="{29871EA3-AA17-4CA8-9C8A-310427F4B30D}" type="sibTrans" cxnId="{22E52606-6432-4CDF-B3B2-1ED126F12710}">
      <dgm:prSet/>
      <dgm:spPr/>
      <dgm:t>
        <a:bodyPr/>
        <a:lstStyle/>
        <a:p>
          <a:endParaRPr lang="pt-BR"/>
        </a:p>
      </dgm:t>
    </dgm:pt>
    <dgm:pt modelId="{6CB5EB7F-7953-45D6-83F4-B0EB0720364B}">
      <dgm:prSet phldrT="[Texto]"/>
      <dgm:spPr/>
      <dgm:t>
        <a:bodyPr anchor="ctr"/>
        <a:lstStyle/>
        <a:p>
          <a:pPr algn="ctr"/>
          <a:r>
            <a:rPr lang="es-ES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rPr>
            <a:t>Crecimiento Externo</a:t>
          </a:r>
          <a:endParaRPr lang="pt-BR" dirty="0">
            <a:solidFill>
              <a:srgbClr val="FFFFFF"/>
            </a:solidFill>
            <a:effectLst/>
            <a:latin typeface="Trebuchet MS"/>
            <a:cs typeface="Trebuchet MS"/>
          </a:endParaRPr>
        </a:p>
      </dgm:t>
    </dgm:pt>
    <dgm:pt modelId="{F49E313A-6AB9-4D23-A76A-C55C71169DA8}" type="parTrans" cxnId="{6DD5A81F-C0B5-4C02-86C3-CB4B40384CC2}">
      <dgm:prSet/>
      <dgm:spPr/>
      <dgm:t>
        <a:bodyPr/>
        <a:lstStyle/>
        <a:p>
          <a:endParaRPr lang="pt-BR"/>
        </a:p>
      </dgm:t>
    </dgm:pt>
    <dgm:pt modelId="{37009B96-5026-4288-AB0E-F2C1B17F8B74}" type="sibTrans" cxnId="{6DD5A81F-C0B5-4C02-86C3-CB4B40384CC2}">
      <dgm:prSet/>
      <dgm:spPr/>
      <dgm:t>
        <a:bodyPr/>
        <a:lstStyle/>
        <a:p>
          <a:endParaRPr lang="pt-BR"/>
        </a:p>
      </dgm:t>
    </dgm:pt>
    <dgm:pt modelId="{C96F05D6-3B61-41F5-9AB8-4EAE0E49105A}">
      <dgm:prSet phldrT="[Texto]"/>
      <dgm:spPr/>
      <dgm:t>
        <a:bodyPr/>
        <a:lstStyle/>
        <a:p>
          <a:pPr algn="ctr"/>
          <a:r>
            <a: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rPr>
            <a:t>CUIDADO ESPIRITUAL</a:t>
          </a:r>
          <a:endParaRPr lang="pt-BR" b="1" dirty="0">
            <a:solidFill>
              <a:schemeClr val="tx1"/>
            </a:solidFill>
            <a:effectLst/>
          </a:endParaRPr>
        </a:p>
      </dgm:t>
    </dgm:pt>
    <dgm:pt modelId="{A7346811-945D-4869-B763-FFC55F97D624}" type="parTrans" cxnId="{6DEFC41C-4C48-49B4-A7C8-F041E842BA86}">
      <dgm:prSet/>
      <dgm:spPr/>
      <dgm:t>
        <a:bodyPr/>
        <a:lstStyle/>
        <a:p>
          <a:endParaRPr lang="pt-BR"/>
        </a:p>
      </dgm:t>
    </dgm:pt>
    <dgm:pt modelId="{999236AD-2C4D-4E99-A361-830EE57BFF50}" type="sibTrans" cxnId="{6DEFC41C-4C48-49B4-A7C8-F041E842BA86}">
      <dgm:prSet/>
      <dgm:spPr/>
      <dgm:t>
        <a:bodyPr/>
        <a:lstStyle/>
        <a:p>
          <a:endParaRPr lang="pt-BR"/>
        </a:p>
      </dgm:t>
    </dgm:pt>
    <dgm:pt modelId="{07876AEB-66C1-4CA3-9A99-CC3115555207}">
      <dgm:prSet phldrT="[Texto]"/>
      <dgm:spPr/>
      <dgm:t>
        <a:bodyPr anchor="ctr"/>
        <a:lstStyle/>
        <a:p>
          <a:pPr algn="ctr"/>
          <a:r>
            <a:rPr lang="es-ES" noProof="0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rPr>
            <a:t>Crecimiento Interno</a:t>
          </a:r>
          <a:endParaRPr lang="pt-BR" dirty="0">
            <a:solidFill>
              <a:srgbClr val="FFFFFF"/>
            </a:solidFill>
            <a:effectLst/>
          </a:endParaRPr>
        </a:p>
      </dgm:t>
    </dgm:pt>
    <dgm:pt modelId="{B7855C38-3D78-4413-A378-028DB8AE053C}" type="parTrans" cxnId="{39A2DF44-7F29-4D84-861F-6D016E9E1ABE}">
      <dgm:prSet/>
      <dgm:spPr/>
      <dgm:t>
        <a:bodyPr/>
        <a:lstStyle/>
        <a:p>
          <a:endParaRPr lang="pt-BR"/>
        </a:p>
      </dgm:t>
    </dgm:pt>
    <dgm:pt modelId="{6222EE57-6823-4EAC-A896-A9B04B9D8941}" type="sibTrans" cxnId="{39A2DF44-7F29-4D84-861F-6D016E9E1ABE}">
      <dgm:prSet/>
      <dgm:spPr/>
      <dgm:t>
        <a:bodyPr/>
        <a:lstStyle/>
        <a:p>
          <a:endParaRPr lang="pt-BR"/>
        </a:p>
      </dgm:t>
    </dgm:pt>
    <dgm:pt modelId="{2CFF9CF9-B220-4114-AEB5-76BB3E2A53A3}" type="pres">
      <dgm:prSet presAssocID="{0ED7D7D3-9862-46F1-8470-05D80E73B264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4C906D3-48AD-44D2-93CC-6FA70CC747DB}" type="pres">
      <dgm:prSet presAssocID="{0ED7D7D3-9862-46F1-8470-05D80E73B264}" presName="Background" presStyleLbl="node1" presStyleIdx="0" presStyleCnt="1"/>
      <dgm:spPr/>
      <dgm:t>
        <a:bodyPr/>
        <a:lstStyle/>
        <a:p>
          <a:endParaRPr lang="en-US"/>
        </a:p>
      </dgm:t>
    </dgm:pt>
    <dgm:pt modelId="{300FE3CC-22D8-4B72-B573-85B79940CE00}" type="pres">
      <dgm:prSet presAssocID="{0ED7D7D3-9862-46F1-8470-05D80E73B264}" presName="Divider" presStyleLbl="callout" presStyleIdx="0" presStyleCnt="1"/>
      <dgm:spPr/>
      <dgm:t>
        <a:bodyPr/>
        <a:lstStyle/>
        <a:p>
          <a:endParaRPr lang="en-US"/>
        </a:p>
      </dgm:t>
    </dgm:pt>
    <dgm:pt modelId="{236B9466-EB7C-4F0A-8B36-87C741C1297A}" type="pres">
      <dgm:prSet presAssocID="{0ED7D7D3-9862-46F1-8470-05D80E73B264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6EA257-C15F-4304-B3FE-ADB85EB09008}" type="pres">
      <dgm:prSet presAssocID="{0ED7D7D3-9862-46F1-8470-05D80E73B264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F2E1F7-4498-47C6-B70D-0EF717A9785C}" type="pres">
      <dgm:prSet presAssocID="{0ED7D7D3-9862-46F1-8470-05D80E73B264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0AD3FB0B-4FE5-4CBF-91A6-34740C64B463}" type="pres">
      <dgm:prSet presAssocID="{0ED7D7D3-9862-46F1-8470-05D80E73B264}" presName="ParentShape1" presStyleLbl="alignImgPlace1" presStyleIdx="0" presStyleCnt="2">
        <dgm:presLayoutVars/>
      </dgm:prSet>
      <dgm:spPr/>
      <dgm:t>
        <a:bodyPr/>
        <a:lstStyle/>
        <a:p>
          <a:endParaRPr lang="pt-BR"/>
        </a:p>
      </dgm:t>
    </dgm:pt>
    <dgm:pt modelId="{0A01ED43-0B6A-47A2-92BA-07B1F2A8D40B}" type="pres">
      <dgm:prSet presAssocID="{0ED7D7D3-9862-46F1-8470-05D80E73B264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C9B256F1-CD3D-46E7-AE7F-A659E4415A7B}" type="pres">
      <dgm:prSet presAssocID="{0ED7D7D3-9862-46F1-8470-05D80E73B264}" presName="ParentShape2" presStyleLbl="alignImgPlace1" presStyleIdx="1" presStyleCnt="2">
        <dgm:presLayoutVars/>
      </dgm:prSet>
      <dgm:spPr/>
      <dgm:t>
        <a:bodyPr/>
        <a:lstStyle/>
        <a:p>
          <a:endParaRPr lang="pt-BR"/>
        </a:p>
      </dgm:t>
    </dgm:pt>
  </dgm:ptLst>
  <dgm:cxnLst>
    <dgm:cxn modelId="{3A416ED6-AD51-4773-8530-BA88B0EB2394}" type="presOf" srcId="{07876AEB-66C1-4CA3-9A99-CC3115555207}" destId="{786EA257-C15F-4304-B3FE-ADB85EB09008}" srcOrd="0" destOrd="0" presId="urn:microsoft.com/office/officeart/2009/3/layout/OpposingIdeas"/>
    <dgm:cxn modelId="{6DEFC41C-4C48-49B4-A7C8-F041E842BA86}" srcId="{0ED7D7D3-9862-46F1-8470-05D80E73B264}" destId="{C96F05D6-3B61-41F5-9AB8-4EAE0E49105A}" srcOrd="1" destOrd="0" parTransId="{A7346811-945D-4869-B763-FFC55F97D624}" sibTransId="{999236AD-2C4D-4E99-A361-830EE57BFF50}"/>
    <dgm:cxn modelId="{612A1ED2-88D5-4411-9BF2-104715ACF66D}" type="presOf" srcId="{0C67E5E6-3657-4AC2-822B-27490357DD5A}" destId="{62F2E1F7-4498-47C6-B70D-0EF717A9785C}" srcOrd="0" destOrd="0" presId="urn:microsoft.com/office/officeart/2009/3/layout/OpposingIdeas"/>
    <dgm:cxn modelId="{39A2DF44-7F29-4D84-861F-6D016E9E1ABE}" srcId="{C96F05D6-3B61-41F5-9AB8-4EAE0E49105A}" destId="{07876AEB-66C1-4CA3-9A99-CC3115555207}" srcOrd="0" destOrd="0" parTransId="{B7855C38-3D78-4413-A378-028DB8AE053C}" sibTransId="{6222EE57-6823-4EAC-A896-A9B04B9D8941}"/>
    <dgm:cxn modelId="{79668EB9-3B24-4AD2-ABB8-17A512303617}" type="presOf" srcId="{C96F05D6-3B61-41F5-9AB8-4EAE0E49105A}" destId="{0A01ED43-0B6A-47A2-92BA-07B1F2A8D40B}" srcOrd="0" destOrd="0" presId="urn:microsoft.com/office/officeart/2009/3/layout/OpposingIdeas"/>
    <dgm:cxn modelId="{6DD5A81F-C0B5-4C02-86C3-CB4B40384CC2}" srcId="{0C67E5E6-3657-4AC2-822B-27490357DD5A}" destId="{6CB5EB7F-7953-45D6-83F4-B0EB0720364B}" srcOrd="0" destOrd="0" parTransId="{F49E313A-6AB9-4D23-A76A-C55C71169DA8}" sibTransId="{37009B96-5026-4288-AB0E-F2C1B17F8B74}"/>
    <dgm:cxn modelId="{4E53DC9E-2CFE-4D37-AB88-381E52746C5F}" type="presOf" srcId="{C96F05D6-3B61-41F5-9AB8-4EAE0E49105A}" destId="{C9B256F1-CD3D-46E7-AE7F-A659E4415A7B}" srcOrd="1" destOrd="0" presId="urn:microsoft.com/office/officeart/2009/3/layout/OpposingIdeas"/>
    <dgm:cxn modelId="{22E52606-6432-4CDF-B3B2-1ED126F12710}" srcId="{0ED7D7D3-9862-46F1-8470-05D80E73B264}" destId="{0C67E5E6-3657-4AC2-822B-27490357DD5A}" srcOrd="0" destOrd="0" parTransId="{C7C85916-5A1D-439C-AD73-8687705134B1}" sibTransId="{29871EA3-AA17-4CA8-9C8A-310427F4B30D}"/>
    <dgm:cxn modelId="{D26C3320-F4F3-44DD-9D7F-B7A5D392F5A2}" type="presOf" srcId="{6CB5EB7F-7953-45D6-83F4-B0EB0720364B}" destId="{236B9466-EB7C-4F0A-8B36-87C741C1297A}" srcOrd="0" destOrd="0" presId="urn:microsoft.com/office/officeart/2009/3/layout/OpposingIdeas"/>
    <dgm:cxn modelId="{72272A06-4A82-4E50-89F7-D891FFEF7B9D}" type="presOf" srcId="{0ED7D7D3-9862-46F1-8470-05D80E73B264}" destId="{2CFF9CF9-B220-4114-AEB5-76BB3E2A53A3}" srcOrd="0" destOrd="0" presId="urn:microsoft.com/office/officeart/2009/3/layout/OpposingIdeas"/>
    <dgm:cxn modelId="{364FB4BC-2491-4C2A-B3F5-175EE0F2DC5F}" type="presOf" srcId="{0C67E5E6-3657-4AC2-822B-27490357DD5A}" destId="{0AD3FB0B-4FE5-4CBF-91A6-34740C64B463}" srcOrd="1" destOrd="0" presId="urn:microsoft.com/office/officeart/2009/3/layout/OpposingIdeas"/>
    <dgm:cxn modelId="{E4C0433E-6A82-4868-976E-89A6AA126CA2}" type="presParOf" srcId="{2CFF9CF9-B220-4114-AEB5-76BB3E2A53A3}" destId="{44C906D3-48AD-44D2-93CC-6FA70CC747DB}" srcOrd="0" destOrd="0" presId="urn:microsoft.com/office/officeart/2009/3/layout/OpposingIdeas"/>
    <dgm:cxn modelId="{FB473FBC-EAAF-4E07-B29F-6EDF3C9D059E}" type="presParOf" srcId="{2CFF9CF9-B220-4114-AEB5-76BB3E2A53A3}" destId="{300FE3CC-22D8-4B72-B573-85B79940CE00}" srcOrd="1" destOrd="0" presId="urn:microsoft.com/office/officeart/2009/3/layout/OpposingIdeas"/>
    <dgm:cxn modelId="{F8F7BC03-9248-47DA-8623-C28F24626628}" type="presParOf" srcId="{2CFF9CF9-B220-4114-AEB5-76BB3E2A53A3}" destId="{236B9466-EB7C-4F0A-8B36-87C741C1297A}" srcOrd="2" destOrd="0" presId="urn:microsoft.com/office/officeart/2009/3/layout/OpposingIdeas"/>
    <dgm:cxn modelId="{4B56613E-BCAA-4CF5-BE48-98A661961E93}" type="presParOf" srcId="{2CFF9CF9-B220-4114-AEB5-76BB3E2A53A3}" destId="{786EA257-C15F-4304-B3FE-ADB85EB09008}" srcOrd="3" destOrd="0" presId="urn:microsoft.com/office/officeart/2009/3/layout/OpposingIdeas"/>
    <dgm:cxn modelId="{3368C8BE-8499-42E6-8FE9-5ACA1EA3624A}" type="presParOf" srcId="{2CFF9CF9-B220-4114-AEB5-76BB3E2A53A3}" destId="{62F2E1F7-4498-47C6-B70D-0EF717A9785C}" srcOrd="4" destOrd="0" presId="urn:microsoft.com/office/officeart/2009/3/layout/OpposingIdeas"/>
    <dgm:cxn modelId="{38A469D8-965F-4274-B412-48D82C7A5A56}" type="presParOf" srcId="{2CFF9CF9-B220-4114-AEB5-76BB3E2A53A3}" destId="{0AD3FB0B-4FE5-4CBF-91A6-34740C64B463}" srcOrd="5" destOrd="0" presId="urn:microsoft.com/office/officeart/2009/3/layout/OpposingIdeas"/>
    <dgm:cxn modelId="{6AECD00A-F86F-4868-95F7-75E5037438BE}" type="presParOf" srcId="{2CFF9CF9-B220-4114-AEB5-76BB3E2A53A3}" destId="{0A01ED43-0B6A-47A2-92BA-07B1F2A8D40B}" srcOrd="6" destOrd="0" presId="urn:microsoft.com/office/officeart/2009/3/layout/OpposingIdeas"/>
    <dgm:cxn modelId="{012C7410-BE21-40AB-8330-5DE5D808B246}" type="presParOf" srcId="{2CFF9CF9-B220-4114-AEB5-76BB3E2A53A3}" destId="{C9B256F1-CD3D-46E7-AE7F-A659E4415A7B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A9418B-4EC4-4C93-BA34-A55293E8A4DD}" type="doc">
      <dgm:prSet loTypeId="urn:microsoft.com/office/officeart/2005/8/layout/target1" loCatId="relationship" qsTypeId="urn:microsoft.com/office/officeart/2005/8/quickstyle/simple1" qsCatId="simple" csTypeId="urn:microsoft.com/office/officeart/2005/8/colors/colorful1#5" csCatId="colorful" phldr="1"/>
      <dgm:spPr/>
    </dgm:pt>
    <dgm:pt modelId="{E7A03738-2EB9-4316-A544-1A6F1FAD1D9E}">
      <dgm:prSet phldrT="[Texto]" custT="1"/>
      <dgm:spPr/>
      <dgm:t>
        <a:bodyPr/>
        <a:lstStyle/>
        <a:p>
          <a:r>
            <a:rPr lang="es-PE" sz="2800" noProof="0" dirty="0" smtClean="0"/>
            <a:t>Dar un mensaje de advertencia</a:t>
          </a:r>
          <a:endParaRPr lang="es-PE" sz="2800" noProof="0" dirty="0"/>
        </a:p>
      </dgm:t>
    </dgm:pt>
    <dgm:pt modelId="{88F1AEB1-A13F-4649-88DB-8FBCA45A2816}" type="parTrans" cxnId="{C1DD5137-BE27-4CD7-9F06-5A35A5CB845F}">
      <dgm:prSet/>
      <dgm:spPr/>
      <dgm:t>
        <a:bodyPr/>
        <a:lstStyle/>
        <a:p>
          <a:endParaRPr lang="pt-BR" sz="2400"/>
        </a:p>
      </dgm:t>
    </dgm:pt>
    <dgm:pt modelId="{5EBAC22E-CA8A-4158-8BD9-107CBF81D622}" type="sibTrans" cxnId="{C1DD5137-BE27-4CD7-9F06-5A35A5CB845F}">
      <dgm:prSet/>
      <dgm:spPr/>
      <dgm:t>
        <a:bodyPr/>
        <a:lstStyle/>
        <a:p>
          <a:endParaRPr lang="pt-BR" sz="2400"/>
        </a:p>
      </dgm:t>
    </dgm:pt>
    <dgm:pt modelId="{88B1D4E6-67B0-43A1-B812-9ED49D0ED106}">
      <dgm:prSet phldrT="[Texto]" custT="1"/>
      <dgm:spPr/>
      <dgm:t>
        <a:bodyPr/>
        <a:lstStyle/>
        <a:p>
          <a:r>
            <a:rPr lang="es-PE" sz="2400" noProof="0" dirty="0" smtClean="0"/>
            <a:t>Dar </a:t>
          </a:r>
          <a:r>
            <a:rPr lang="es-PE" sz="2800" noProof="0" dirty="0" smtClean="0"/>
            <a:t>atención</a:t>
          </a:r>
          <a:r>
            <a:rPr lang="es-PE" sz="2400" noProof="0" dirty="0" smtClean="0"/>
            <a:t> particular</a:t>
          </a:r>
          <a:endParaRPr lang="es-PE" sz="2400" noProof="0" dirty="0"/>
        </a:p>
      </dgm:t>
    </dgm:pt>
    <dgm:pt modelId="{B957A260-2758-4019-9337-5BD6696E52C6}" type="parTrans" cxnId="{5E153234-62B1-48CF-82AF-2A5378BDB542}">
      <dgm:prSet/>
      <dgm:spPr/>
      <dgm:t>
        <a:bodyPr/>
        <a:lstStyle/>
        <a:p>
          <a:endParaRPr lang="pt-BR" sz="2400"/>
        </a:p>
      </dgm:t>
    </dgm:pt>
    <dgm:pt modelId="{295FD9E2-058B-4057-AAF9-D954E983FCB4}" type="sibTrans" cxnId="{5E153234-62B1-48CF-82AF-2A5378BDB542}">
      <dgm:prSet/>
      <dgm:spPr/>
      <dgm:t>
        <a:bodyPr/>
        <a:lstStyle/>
        <a:p>
          <a:endParaRPr lang="pt-BR" sz="2400"/>
        </a:p>
      </dgm:t>
    </dgm:pt>
    <dgm:pt modelId="{4267F8CF-E94A-4FEB-A2FB-E9116DA23EF2}">
      <dgm:prSet phldrT="[Texto]" custT="1"/>
      <dgm:spPr/>
      <dgm:t>
        <a:bodyPr/>
        <a:lstStyle/>
        <a:p>
          <a:r>
            <a:rPr lang="es-PE" sz="2800" noProof="0" dirty="0" smtClean="0"/>
            <a:t>Apoyar e incentivar el desarrollo espiritual</a:t>
          </a:r>
          <a:endParaRPr lang="es-PE" sz="2800" noProof="0" dirty="0"/>
        </a:p>
      </dgm:t>
    </dgm:pt>
    <dgm:pt modelId="{25F6BC1C-2A32-42F5-8EC6-F2C849B9AF08}" type="parTrans" cxnId="{6F56C6C3-F491-47AF-99AC-7678DD0E92E0}">
      <dgm:prSet/>
      <dgm:spPr/>
      <dgm:t>
        <a:bodyPr/>
        <a:lstStyle/>
        <a:p>
          <a:endParaRPr lang="pt-BR" sz="2400"/>
        </a:p>
      </dgm:t>
    </dgm:pt>
    <dgm:pt modelId="{98E650DC-2A87-4EEF-A5CC-362897756A41}" type="sibTrans" cxnId="{6F56C6C3-F491-47AF-99AC-7678DD0E92E0}">
      <dgm:prSet/>
      <dgm:spPr/>
      <dgm:t>
        <a:bodyPr/>
        <a:lstStyle/>
        <a:p>
          <a:endParaRPr lang="pt-BR" sz="2400"/>
        </a:p>
      </dgm:t>
    </dgm:pt>
    <dgm:pt modelId="{25F68538-09F8-4344-9FEA-4EBCE25FEDA1}" type="pres">
      <dgm:prSet presAssocID="{76A9418B-4EC4-4C93-BA34-A55293E8A4DD}" presName="composite" presStyleCnt="0">
        <dgm:presLayoutVars>
          <dgm:chMax val="5"/>
          <dgm:dir/>
          <dgm:resizeHandles val="exact"/>
        </dgm:presLayoutVars>
      </dgm:prSet>
      <dgm:spPr/>
    </dgm:pt>
    <dgm:pt modelId="{563ECDDA-229B-4ED3-89A1-0B6C1B87B04A}" type="pres">
      <dgm:prSet presAssocID="{E7A03738-2EB9-4316-A544-1A6F1FAD1D9E}" presName="circle1" presStyleLbl="lnNode1" presStyleIdx="0" presStyleCnt="3"/>
      <dgm:spPr/>
    </dgm:pt>
    <dgm:pt modelId="{E28F4832-F24A-42AD-88CA-9ACFBA5EE545}" type="pres">
      <dgm:prSet presAssocID="{E7A03738-2EB9-4316-A544-1A6F1FAD1D9E}" presName="text1" presStyleLbl="revTx" presStyleIdx="0" presStyleCnt="3" custLinFactNeighborX="1085" custLinFactNeighborY="177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00564F-8B00-4982-8488-98BA3F5F1116}" type="pres">
      <dgm:prSet presAssocID="{E7A03738-2EB9-4316-A544-1A6F1FAD1D9E}" presName="line1" presStyleLbl="callout" presStyleIdx="0" presStyleCnt="6"/>
      <dgm:spPr/>
    </dgm:pt>
    <dgm:pt modelId="{1A4FA2E4-0E8F-4D47-8F7E-E0DE6999E777}" type="pres">
      <dgm:prSet presAssocID="{E7A03738-2EB9-4316-A544-1A6F1FAD1D9E}" presName="d1" presStyleLbl="callout" presStyleIdx="1" presStyleCnt="6"/>
      <dgm:spPr/>
    </dgm:pt>
    <dgm:pt modelId="{B49B85FA-B3F6-4928-BE15-244C14E9C189}" type="pres">
      <dgm:prSet presAssocID="{88B1D4E6-67B0-43A1-B812-9ED49D0ED106}" presName="circle2" presStyleLbl="lnNode1" presStyleIdx="1" presStyleCnt="3"/>
      <dgm:spPr/>
    </dgm:pt>
    <dgm:pt modelId="{93C592C8-EEBF-4803-9F54-E3FB290D2A9C}" type="pres">
      <dgm:prSet presAssocID="{88B1D4E6-67B0-43A1-B812-9ED49D0ED106}" presName="text2" presStyleLbl="revTx" presStyleIdx="1" presStyleCnt="3" custLinFactNeighborX="4539" custLinFactNeighborY="302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12CB2E-753D-46FA-ACF1-76A60712FAD0}" type="pres">
      <dgm:prSet presAssocID="{88B1D4E6-67B0-43A1-B812-9ED49D0ED106}" presName="line2" presStyleLbl="callout" presStyleIdx="2" presStyleCnt="6"/>
      <dgm:spPr/>
    </dgm:pt>
    <dgm:pt modelId="{400441E8-1852-4EE6-BA5D-12C34E329437}" type="pres">
      <dgm:prSet presAssocID="{88B1D4E6-67B0-43A1-B812-9ED49D0ED106}" presName="d2" presStyleLbl="callout" presStyleIdx="3" presStyleCnt="6"/>
      <dgm:spPr/>
    </dgm:pt>
    <dgm:pt modelId="{82708EC8-CD72-42DD-9BE2-E2634874106C}" type="pres">
      <dgm:prSet presAssocID="{4267F8CF-E94A-4FEB-A2FB-E9116DA23EF2}" presName="circle3" presStyleLbl="lnNode1" presStyleIdx="2" presStyleCnt="3"/>
      <dgm:spPr/>
    </dgm:pt>
    <dgm:pt modelId="{251EE66F-82DD-4D9C-992A-5BE99DFC3025}" type="pres">
      <dgm:prSet presAssocID="{4267F8CF-E94A-4FEB-A2FB-E9116DA23EF2}" presName="text3" presStyleLbl="revTx" presStyleIdx="2" presStyleCnt="3" custScaleX="143085" custLinFactNeighborX="22628" custLinFactNeighborY="723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5413E8-24B4-44E2-957B-B077FB989273}" type="pres">
      <dgm:prSet presAssocID="{4267F8CF-E94A-4FEB-A2FB-E9116DA23EF2}" presName="line3" presStyleLbl="callout" presStyleIdx="4" presStyleCnt="6"/>
      <dgm:spPr/>
    </dgm:pt>
    <dgm:pt modelId="{39C5FCAE-7A2C-41F7-AF43-1DF1CAE8003C}" type="pres">
      <dgm:prSet presAssocID="{4267F8CF-E94A-4FEB-A2FB-E9116DA23EF2}" presName="d3" presStyleLbl="callout" presStyleIdx="5" presStyleCnt="6"/>
      <dgm:spPr/>
    </dgm:pt>
  </dgm:ptLst>
  <dgm:cxnLst>
    <dgm:cxn modelId="{C1DD5137-BE27-4CD7-9F06-5A35A5CB845F}" srcId="{76A9418B-4EC4-4C93-BA34-A55293E8A4DD}" destId="{E7A03738-2EB9-4316-A544-1A6F1FAD1D9E}" srcOrd="0" destOrd="0" parTransId="{88F1AEB1-A13F-4649-88DB-8FBCA45A2816}" sibTransId="{5EBAC22E-CA8A-4158-8BD9-107CBF81D622}"/>
    <dgm:cxn modelId="{FD364CBA-8B59-4B1B-8644-E824904A2ABE}" type="presOf" srcId="{88B1D4E6-67B0-43A1-B812-9ED49D0ED106}" destId="{93C592C8-EEBF-4803-9F54-E3FB290D2A9C}" srcOrd="0" destOrd="0" presId="urn:microsoft.com/office/officeart/2005/8/layout/target1"/>
    <dgm:cxn modelId="{6F56C6C3-F491-47AF-99AC-7678DD0E92E0}" srcId="{76A9418B-4EC4-4C93-BA34-A55293E8A4DD}" destId="{4267F8CF-E94A-4FEB-A2FB-E9116DA23EF2}" srcOrd="2" destOrd="0" parTransId="{25F6BC1C-2A32-42F5-8EC6-F2C849B9AF08}" sibTransId="{98E650DC-2A87-4EEF-A5CC-362897756A41}"/>
    <dgm:cxn modelId="{348CFD50-C059-49D3-95EF-EF61C97A9F5B}" type="presOf" srcId="{4267F8CF-E94A-4FEB-A2FB-E9116DA23EF2}" destId="{251EE66F-82DD-4D9C-992A-5BE99DFC3025}" srcOrd="0" destOrd="0" presId="urn:microsoft.com/office/officeart/2005/8/layout/target1"/>
    <dgm:cxn modelId="{5E153234-62B1-48CF-82AF-2A5378BDB542}" srcId="{76A9418B-4EC4-4C93-BA34-A55293E8A4DD}" destId="{88B1D4E6-67B0-43A1-B812-9ED49D0ED106}" srcOrd="1" destOrd="0" parTransId="{B957A260-2758-4019-9337-5BD6696E52C6}" sibTransId="{295FD9E2-058B-4057-AAF9-D954E983FCB4}"/>
    <dgm:cxn modelId="{FA4EC412-77CD-4932-A264-AB8572E9B952}" type="presOf" srcId="{76A9418B-4EC4-4C93-BA34-A55293E8A4DD}" destId="{25F68538-09F8-4344-9FEA-4EBCE25FEDA1}" srcOrd="0" destOrd="0" presId="urn:microsoft.com/office/officeart/2005/8/layout/target1"/>
    <dgm:cxn modelId="{46EE413B-9260-4698-8508-5138537A36DF}" type="presOf" srcId="{E7A03738-2EB9-4316-A544-1A6F1FAD1D9E}" destId="{E28F4832-F24A-42AD-88CA-9ACFBA5EE545}" srcOrd="0" destOrd="0" presId="urn:microsoft.com/office/officeart/2005/8/layout/target1"/>
    <dgm:cxn modelId="{7832C45A-4EA1-4C0A-8E9F-50C08210CD9D}" type="presParOf" srcId="{25F68538-09F8-4344-9FEA-4EBCE25FEDA1}" destId="{563ECDDA-229B-4ED3-89A1-0B6C1B87B04A}" srcOrd="0" destOrd="0" presId="urn:microsoft.com/office/officeart/2005/8/layout/target1"/>
    <dgm:cxn modelId="{C5144C1A-A94A-4E2E-AD4B-295218F132A2}" type="presParOf" srcId="{25F68538-09F8-4344-9FEA-4EBCE25FEDA1}" destId="{E28F4832-F24A-42AD-88CA-9ACFBA5EE545}" srcOrd="1" destOrd="0" presId="urn:microsoft.com/office/officeart/2005/8/layout/target1"/>
    <dgm:cxn modelId="{F76C2DB2-D61D-4080-8BA8-EA2E1F24C232}" type="presParOf" srcId="{25F68538-09F8-4344-9FEA-4EBCE25FEDA1}" destId="{4A00564F-8B00-4982-8488-98BA3F5F1116}" srcOrd="2" destOrd="0" presId="urn:microsoft.com/office/officeart/2005/8/layout/target1"/>
    <dgm:cxn modelId="{D460B8F7-C25D-4078-A187-C721EFC78E1B}" type="presParOf" srcId="{25F68538-09F8-4344-9FEA-4EBCE25FEDA1}" destId="{1A4FA2E4-0E8F-4D47-8F7E-E0DE6999E777}" srcOrd="3" destOrd="0" presId="urn:microsoft.com/office/officeart/2005/8/layout/target1"/>
    <dgm:cxn modelId="{B420F0A2-CC5D-4249-9745-C68FB9065A62}" type="presParOf" srcId="{25F68538-09F8-4344-9FEA-4EBCE25FEDA1}" destId="{B49B85FA-B3F6-4928-BE15-244C14E9C189}" srcOrd="4" destOrd="0" presId="urn:microsoft.com/office/officeart/2005/8/layout/target1"/>
    <dgm:cxn modelId="{6715177C-17CA-44E7-86E1-15B3D77C054D}" type="presParOf" srcId="{25F68538-09F8-4344-9FEA-4EBCE25FEDA1}" destId="{93C592C8-EEBF-4803-9F54-E3FB290D2A9C}" srcOrd="5" destOrd="0" presId="urn:microsoft.com/office/officeart/2005/8/layout/target1"/>
    <dgm:cxn modelId="{DB876BB5-93F8-4B90-A38C-77D14A7B9AA7}" type="presParOf" srcId="{25F68538-09F8-4344-9FEA-4EBCE25FEDA1}" destId="{0512CB2E-753D-46FA-ACF1-76A60712FAD0}" srcOrd="6" destOrd="0" presId="urn:microsoft.com/office/officeart/2005/8/layout/target1"/>
    <dgm:cxn modelId="{1DB727FA-0BDD-4D28-9D55-627493BD1210}" type="presParOf" srcId="{25F68538-09F8-4344-9FEA-4EBCE25FEDA1}" destId="{400441E8-1852-4EE6-BA5D-12C34E329437}" srcOrd="7" destOrd="0" presId="urn:microsoft.com/office/officeart/2005/8/layout/target1"/>
    <dgm:cxn modelId="{1747ED1D-0F8C-4A69-B031-9FD14CA47888}" type="presParOf" srcId="{25F68538-09F8-4344-9FEA-4EBCE25FEDA1}" destId="{82708EC8-CD72-42DD-9BE2-E2634874106C}" srcOrd="8" destOrd="0" presId="urn:microsoft.com/office/officeart/2005/8/layout/target1"/>
    <dgm:cxn modelId="{51BC7156-B86F-4A20-845A-4909DAF5E4E6}" type="presParOf" srcId="{25F68538-09F8-4344-9FEA-4EBCE25FEDA1}" destId="{251EE66F-82DD-4D9C-992A-5BE99DFC3025}" srcOrd="9" destOrd="0" presId="urn:microsoft.com/office/officeart/2005/8/layout/target1"/>
    <dgm:cxn modelId="{E3CE0E22-E750-42FA-9564-333CF1D34A33}" type="presParOf" srcId="{25F68538-09F8-4344-9FEA-4EBCE25FEDA1}" destId="{E65413E8-24B4-44E2-957B-B077FB989273}" srcOrd="10" destOrd="0" presId="urn:microsoft.com/office/officeart/2005/8/layout/target1"/>
    <dgm:cxn modelId="{87836C2E-FE46-48BC-B159-3CF42D2D7ABF}" type="presParOf" srcId="{25F68538-09F8-4344-9FEA-4EBCE25FEDA1}" destId="{39C5FCAE-7A2C-41F7-AF43-1DF1CAE8003C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1E75A6-FDED-4344-AA71-CF38B17A0B4E}" type="doc">
      <dgm:prSet loTypeId="urn:microsoft.com/office/officeart/2005/8/layout/vList4#3" loCatId="picture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pt-BR"/>
        </a:p>
      </dgm:t>
    </dgm:pt>
    <dgm:pt modelId="{7C6374DF-2AC3-4C85-8C1A-1087B94B8BFD}">
      <dgm:prSet phldrT="[Texto]"/>
      <dgm:spPr/>
      <dgm:t>
        <a:bodyPr/>
        <a:lstStyle/>
        <a:p>
          <a:pPr marL="171450" indent="-171450"/>
          <a:r>
            <a:rPr lang="es-ES" noProof="0" smtClean="0">
              <a:latin typeface="Trebuchet MS"/>
              <a:cs typeface="Trebuchet MS"/>
            </a:rPr>
            <a:t>  </a:t>
          </a:r>
          <a:r>
            <a:rPr lang="es-ES" b="1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rPr>
            <a:t>Actividades misioneras</a:t>
          </a:r>
          <a:endParaRPr lang="es-ES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  <a:cs typeface="Trebuchet MS"/>
          </a:endParaRPr>
        </a:p>
      </dgm:t>
    </dgm:pt>
    <dgm:pt modelId="{253F4A14-7399-4613-83B5-B98739ADA3A9}" type="parTrans" cxnId="{EAF84F11-7365-44F5-9D8E-DB36D501817A}">
      <dgm:prSet/>
      <dgm:spPr/>
      <dgm:t>
        <a:bodyPr/>
        <a:lstStyle/>
        <a:p>
          <a:endParaRPr lang="pt-BR">
            <a:latin typeface="Trebuchet MS"/>
            <a:cs typeface="Trebuchet MS"/>
          </a:endParaRPr>
        </a:p>
      </dgm:t>
    </dgm:pt>
    <dgm:pt modelId="{FE696550-1047-4911-AFF9-F7A05728A2F0}" type="sibTrans" cxnId="{EAF84F11-7365-44F5-9D8E-DB36D501817A}">
      <dgm:prSet/>
      <dgm:spPr/>
      <dgm:t>
        <a:bodyPr/>
        <a:lstStyle/>
        <a:p>
          <a:endParaRPr lang="pt-BR">
            <a:latin typeface="Trebuchet MS"/>
            <a:cs typeface="Trebuchet MS"/>
          </a:endParaRPr>
        </a:p>
      </dgm:t>
    </dgm:pt>
    <dgm:pt modelId="{B3C23394-C9A0-4641-9537-BE36B4AE534B}">
      <dgm:prSet phldrT="[Texto]"/>
      <dgm:spPr/>
      <dgm:t>
        <a:bodyPr/>
        <a:lstStyle/>
        <a:p>
          <a:r>
            <a:rPr lang="es-ES" b="1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rPr>
            <a:t> Familias adventistas</a:t>
          </a:r>
          <a:endParaRPr lang="es-ES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  <a:cs typeface="Trebuchet MS"/>
          </a:endParaRPr>
        </a:p>
      </dgm:t>
    </dgm:pt>
    <dgm:pt modelId="{04078319-5788-43A6-99A7-8BD285B0D8F0}" type="parTrans" cxnId="{7BE17E94-4CB2-41DA-B6F5-3E8E45BFF75F}">
      <dgm:prSet/>
      <dgm:spPr/>
      <dgm:t>
        <a:bodyPr/>
        <a:lstStyle/>
        <a:p>
          <a:endParaRPr lang="pt-BR">
            <a:latin typeface="Trebuchet MS"/>
            <a:cs typeface="Trebuchet MS"/>
          </a:endParaRPr>
        </a:p>
      </dgm:t>
    </dgm:pt>
    <dgm:pt modelId="{DA50D3FE-0F3A-4C3F-90F5-9B888B819363}" type="sibTrans" cxnId="{7BE17E94-4CB2-41DA-B6F5-3E8E45BFF75F}">
      <dgm:prSet/>
      <dgm:spPr/>
      <dgm:t>
        <a:bodyPr/>
        <a:lstStyle/>
        <a:p>
          <a:endParaRPr lang="pt-BR">
            <a:latin typeface="Trebuchet MS"/>
            <a:cs typeface="Trebuchet MS"/>
          </a:endParaRPr>
        </a:p>
      </dgm:t>
    </dgm:pt>
    <dgm:pt modelId="{CCAA4E10-E07B-4003-AEF7-92A92EC9C138}">
      <dgm:prSet phldrT="[Texto]"/>
      <dgm:spPr/>
      <dgm:t>
        <a:bodyPr/>
        <a:lstStyle/>
        <a:p>
          <a:r>
            <a:rPr lang="es-ES" b="1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rPr>
            <a:t> Grupos heterogéneos</a:t>
          </a:r>
          <a:endParaRPr lang="es-ES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  <a:cs typeface="Trebuchet MS"/>
          </a:endParaRPr>
        </a:p>
      </dgm:t>
    </dgm:pt>
    <dgm:pt modelId="{81A194BE-7A31-4B8C-A043-FD026FE0D512}" type="parTrans" cxnId="{EF2F46AD-C18B-4D1C-807F-162DC5AC313E}">
      <dgm:prSet/>
      <dgm:spPr/>
      <dgm:t>
        <a:bodyPr/>
        <a:lstStyle/>
        <a:p>
          <a:endParaRPr lang="pt-BR">
            <a:latin typeface="Trebuchet MS"/>
            <a:cs typeface="Trebuchet MS"/>
          </a:endParaRPr>
        </a:p>
      </dgm:t>
    </dgm:pt>
    <dgm:pt modelId="{AC2F03E5-B74F-488D-918E-709387B57933}" type="sibTrans" cxnId="{EF2F46AD-C18B-4D1C-807F-162DC5AC313E}">
      <dgm:prSet/>
      <dgm:spPr/>
      <dgm:t>
        <a:bodyPr/>
        <a:lstStyle/>
        <a:p>
          <a:endParaRPr lang="pt-BR">
            <a:latin typeface="Trebuchet MS"/>
            <a:cs typeface="Trebuchet MS"/>
          </a:endParaRPr>
        </a:p>
      </dgm:t>
    </dgm:pt>
    <dgm:pt modelId="{F8D5FF02-816A-4E8D-B51D-F2BC3FCBC832}">
      <dgm:prSet/>
      <dgm:spPr/>
      <dgm:t>
        <a:bodyPr/>
        <a:lstStyle/>
        <a:p>
          <a:pPr marL="171450" indent="-171450"/>
          <a:r>
            <a:rPr lang="es-ES" noProof="0" smtClean="0">
              <a:latin typeface="Trebuchet MS"/>
              <a:cs typeface="Trebuchet MS"/>
            </a:rPr>
            <a:t>De dos en dos para compartir el mensaje de Cristo</a:t>
          </a:r>
          <a:endParaRPr lang="es-ES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  <a:cs typeface="Trebuchet MS"/>
          </a:endParaRPr>
        </a:p>
      </dgm:t>
    </dgm:pt>
    <dgm:pt modelId="{D0A43769-8ADF-4C7E-9B02-CB04E203305D}" type="parTrans" cxnId="{DD0073B3-CBD9-4E20-81C8-7B1256137939}">
      <dgm:prSet/>
      <dgm:spPr/>
      <dgm:t>
        <a:bodyPr/>
        <a:lstStyle/>
        <a:p>
          <a:endParaRPr lang="pt-BR">
            <a:latin typeface="Trebuchet MS"/>
            <a:cs typeface="Trebuchet MS"/>
          </a:endParaRPr>
        </a:p>
      </dgm:t>
    </dgm:pt>
    <dgm:pt modelId="{88B61042-9F4A-4CC3-A0EB-7004AD3E3085}" type="sibTrans" cxnId="{DD0073B3-CBD9-4E20-81C8-7B1256137939}">
      <dgm:prSet/>
      <dgm:spPr/>
      <dgm:t>
        <a:bodyPr/>
        <a:lstStyle/>
        <a:p>
          <a:endParaRPr lang="pt-BR">
            <a:latin typeface="Trebuchet MS"/>
            <a:cs typeface="Trebuchet MS"/>
          </a:endParaRPr>
        </a:p>
      </dgm:t>
    </dgm:pt>
    <dgm:pt modelId="{0CFDA1CD-8C87-4E31-AE1B-06B3EC07AB45}">
      <dgm:prSet phldrT="[Texto]"/>
      <dgm:spPr/>
      <dgm:t>
        <a:bodyPr/>
        <a:lstStyle/>
        <a:p>
          <a:r>
            <a:rPr lang="es-ES" noProof="0" dirty="0" smtClean="0">
              <a:latin typeface="Trebuchet MS"/>
              <a:cs typeface="Trebuchet MS"/>
            </a:rPr>
            <a:t>Familias ejerciendo influencia positiva en el vecindario a través de los grupos pequeños</a:t>
          </a:r>
          <a:endParaRPr lang="es-ES" noProof="0" dirty="0">
            <a:latin typeface="Trebuchet MS"/>
            <a:cs typeface="Trebuchet MS"/>
          </a:endParaRPr>
        </a:p>
      </dgm:t>
    </dgm:pt>
    <dgm:pt modelId="{1E3B3CA5-1920-4EEC-8A91-4EB58D204DEC}" type="parTrans" cxnId="{E0384DE5-7999-4041-A6E4-1BAC437208D4}">
      <dgm:prSet/>
      <dgm:spPr/>
      <dgm:t>
        <a:bodyPr/>
        <a:lstStyle/>
        <a:p>
          <a:endParaRPr lang="pt-BR">
            <a:latin typeface="Trebuchet MS"/>
            <a:cs typeface="Trebuchet MS"/>
          </a:endParaRPr>
        </a:p>
      </dgm:t>
    </dgm:pt>
    <dgm:pt modelId="{24D13D8A-AC23-4CD1-A3D4-F789384CE6CC}" type="sibTrans" cxnId="{E0384DE5-7999-4041-A6E4-1BAC437208D4}">
      <dgm:prSet/>
      <dgm:spPr/>
      <dgm:t>
        <a:bodyPr/>
        <a:lstStyle/>
        <a:p>
          <a:endParaRPr lang="pt-BR">
            <a:latin typeface="Trebuchet MS"/>
            <a:cs typeface="Trebuchet MS"/>
          </a:endParaRPr>
        </a:p>
      </dgm:t>
    </dgm:pt>
    <dgm:pt modelId="{1F421A55-62A4-437B-BA73-2FD6E6FBCB12}">
      <dgm:prSet/>
      <dgm:spPr/>
      <dgm:t>
        <a:bodyPr/>
        <a:lstStyle/>
        <a:p>
          <a:r>
            <a:rPr lang="es-ES" noProof="0" smtClean="0">
              <a:latin typeface="Trebuchet MS"/>
              <a:cs typeface="Trebuchet MS"/>
            </a:rPr>
            <a:t>Edad, cultura, sexo, profesión, etc.</a:t>
          </a:r>
          <a:endParaRPr lang="es-ES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  <a:cs typeface="Trebuchet MS"/>
          </a:endParaRPr>
        </a:p>
      </dgm:t>
    </dgm:pt>
    <dgm:pt modelId="{7193F22F-1665-4498-A7B1-9EB150E711FA}" type="parTrans" cxnId="{A5F4A124-DB02-4E87-8EBC-0D3963AC215B}">
      <dgm:prSet/>
      <dgm:spPr/>
      <dgm:t>
        <a:bodyPr/>
        <a:lstStyle/>
        <a:p>
          <a:endParaRPr lang="pt-BR">
            <a:latin typeface="Trebuchet MS"/>
            <a:cs typeface="Trebuchet MS"/>
          </a:endParaRPr>
        </a:p>
      </dgm:t>
    </dgm:pt>
    <dgm:pt modelId="{8DE27F8D-D16B-4E07-A2DC-CD1F06F074A2}" type="sibTrans" cxnId="{A5F4A124-DB02-4E87-8EBC-0D3963AC215B}">
      <dgm:prSet/>
      <dgm:spPr/>
      <dgm:t>
        <a:bodyPr/>
        <a:lstStyle/>
        <a:p>
          <a:endParaRPr lang="pt-BR">
            <a:latin typeface="Trebuchet MS"/>
            <a:cs typeface="Trebuchet MS"/>
          </a:endParaRPr>
        </a:p>
      </dgm:t>
    </dgm:pt>
    <dgm:pt modelId="{C71F26D0-4CA8-48AB-A4C8-A67CB1ADF13C}" type="pres">
      <dgm:prSet presAssocID="{C21E75A6-FDED-4344-AA71-CF38B17A0B4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2B18513-8B40-49C6-BF79-9BFF6BB98136}" type="pres">
      <dgm:prSet presAssocID="{7C6374DF-2AC3-4C85-8C1A-1087B94B8BFD}" presName="comp" presStyleCnt="0"/>
      <dgm:spPr/>
      <dgm:t>
        <a:bodyPr/>
        <a:lstStyle/>
        <a:p>
          <a:endParaRPr lang="pt-BR"/>
        </a:p>
      </dgm:t>
    </dgm:pt>
    <dgm:pt modelId="{8F5CDB48-8BED-4D5E-ACC8-34437E25CC6B}" type="pres">
      <dgm:prSet presAssocID="{7C6374DF-2AC3-4C85-8C1A-1087B94B8BFD}" presName="box" presStyleLbl="node1" presStyleIdx="0" presStyleCnt="3" custLinFactNeighborX="-24514" custLinFactNeighborY="-22759"/>
      <dgm:spPr/>
      <dgm:t>
        <a:bodyPr/>
        <a:lstStyle/>
        <a:p>
          <a:endParaRPr lang="pt-BR"/>
        </a:p>
      </dgm:t>
    </dgm:pt>
    <dgm:pt modelId="{6D87D55B-B9AD-4731-8B75-DEE651519A72}" type="pres">
      <dgm:prSet presAssocID="{7C6374DF-2AC3-4C85-8C1A-1087B94B8BFD}" presName="img" presStyleLbl="fgImgPlace1" presStyleIdx="0" presStyleCnt="3" custScaleX="116351" custScaleY="125196" custLinFactNeighborX="-38539" custLinFactNeighborY="-3043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D21D98F7-9E08-4CBC-8480-6F14A3A3D287}" type="pres">
      <dgm:prSet presAssocID="{7C6374DF-2AC3-4C85-8C1A-1087B94B8BF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1AA6FF-27D6-4361-A27A-87DD9259520C}" type="pres">
      <dgm:prSet presAssocID="{FE696550-1047-4911-AFF9-F7A05728A2F0}" presName="spacer" presStyleCnt="0"/>
      <dgm:spPr/>
      <dgm:t>
        <a:bodyPr/>
        <a:lstStyle/>
        <a:p>
          <a:endParaRPr lang="pt-BR"/>
        </a:p>
      </dgm:t>
    </dgm:pt>
    <dgm:pt modelId="{7E2CBF27-E123-423F-8849-4EBC6AD32AE7}" type="pres">
      <dgm:prSet presAssocID="{B3C23394-C9A0-4641-9537-BE36B4AE534B}" presName="comp" presStyleCnt="0"/>
      <dgm:spPr/>
      <dgm:t>
        <a:bodyPr/>
        <a:lstStyle/>
        <a:p>
          <a:endParaRPr lang="pt-BR"/>
        </a:p>
      </dgm:t>
    </dgm:pt>
    <dgm:pt modelId="{35A4FD8C-C43A-4B2C-BB29-FE07BB65AD1F}" type="pres">
      <dgm:prSet presAssocID="{B3C23394-C9A0-4641-9537-BE36B4AE534B}" presName="box" presStyleLbl="node1" presStyleIdx="1" presStyleCnt="3"/>
      <dgm:spPr/>
      <dgm:t>
        <a:bodyPr/>
        <a:lstStyle/>
        <a:p>
          <a:endParaRPr lang="pt-BR"/>
        </a:p>
      </dgm:t>
    </dgm:pt>
    <dgm:pt modelId="{42906723-1CA9-4333-870D-03F549FDC8B0}" type="pres">
      <dgm:prSet presAssocID="{B3C23394-C9A0-4641-9537-BE36B4AE534B}" presName="img" presStyleLbl="fgImgPlace1" presStyleIdx="1" presStyleCnt="3" custScaleX="112304" custScaleY="1172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796FDB68-CFFE-4A1C-A589-2002E30E5A87}" type="pres">
      <dgm:prSet presAssocID="{B3C23394-C9A0-4641-9537-BE36B4AE534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5A2982-9B08-4C90-9DDE-E7BAC10CB70C}" type="pres">
      <dgm:prSet presAssocID="{DA50D3FE-0F3A-4C3F-90F5-9B888B819363}" presName="spacer" presStyleCnt="0"/>
      <dgm:spPr/>
      <dgm:t>
        <a:bodyPr/>
        <a:lstStyle/>
        <a:p>
          <a:endParaRPr lang="pt-BR"/>
        </a:p>
      </dgm:t>
    </dgm:pt>
    <dgm:pt modelId="{4011F8D7-24EF-4942-805F-4EC69D9AD6E4}" type="pres">
      <dgm:prSet presAssocID="{CCAA4E10-E07B-4003-AEF7-92A92EC9C138}" presName="comp" presStyleCnt="0"/>
      <dgm:spPr/>
      <dgm:t>
        <a:bodyPr/>
        <a:lstStyle/>
        <a:p>
          <a:endParaRPr lang="pt-BR"/>
        </a:p>
      </dgm:t>
    </dgm:pt>
    <dgm:pt modelId="{7B096A39-33FC-46BB-83BC-100E9E8131E1}" type="pres">
      <dgm:prSet presAssocID="{CCAA4E10-E07B-4003-AEF7-92A92EC9C138}" presName="box" presStyleLbl="node1" presStyleIdx="2" presStyleCnt="3"/>
      <dgm:spPr/>
      <dgm:t>
        <a:bodyPr/>
        <a:lstStyle/>
        <a:p>
          <a:endParaRPr lang="pt-BR"/>
        </a:p>
      </dgm:t>
    </dgm:pt>
    <dgm:pt modelId="{72C5B13F-CD4A-4206-83D5-3EF41E9B2496}" type="pres">
      <dgm:prSet presAssocID="{CCAA4E10-E07B-4003-AEF7-92A92EC9C138}" presName="img" presStyleLbl="fgImgPlace1" presStyleIdx="2" presStyleCnt="3" custScaleX="112304" custScaleY="12657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A6CC9EC1-D2ED-451F-BEE8-24F66FC35C4E}" type="pres">
      <dgm:prSet presAssocID="{CCAA4E10-E07B-4003-AEF7-92A92EC9C13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351E7B9-A949-44CE-8CB7-E92CB98AC9AD}" type="presOf" srcId="{B3C23394-C9A0-4641-9537-BE36B4AE534B}" destId="{796FDB68-CFFE-4A1C-A589-2002E30E5A87}" srcOrd="1" destOrd="0" presId="urn:microsoft.com/office/officeart/2005/8/layout/vList4#3"/>
    <dgm:cxn modelId="{7001A382-E03E-4537-8173-B40F2883E908}" type="presOf" srcId="{0CFDA1CD-8C87-4E31-AE1B-06B3EC07AB45}" destId="{35A4FD8C-C43A-4B2C-BB29-FE07BB65AD1F}" srcOrd="0" destOrd="1" presId="urn:microsoft.com/office/officeart/2005/8/layout/vList4#3"/>
    <dgm:cxn modelId="{4A4555FE-BEF8-4623-92BD-7C0A0A4F02E1}" type="presOf" srcId="{0CFDA1CD-8C87-4E31-AE1B-06B3EC07AB45}" destId="{796FDB68-CFFE-4A1C-A589-2002E30E5A87}" srcOrd="1" destOrd="1" presId="urn:microsoft.com/office/officeart/2005/8/layout/vList4#3"/>
    <dgm:cxn modelId="{7BE17E94-4CB2-41DA-B6F5-3E8E45BFF75F}" srcId="{C21E75A6-FDED-4344-AA71-CF38B17A0B4E}" destId="{B3C23394-C9A0-4641-9537-BE36B4AE534B}" srcOrd="1" destOrd="0" parTransId="{04078319-5788-43A6-99A7-8BD285B0D8F0}" sibTransId="{DA50D3FE-0F3A-4C3F-90F5-9B888B819363}"/>
    <dgm:cxn modelId="{00555C63-364B-4085-8D35-C7979937CEE2}" type="presOf" srcId="{CCAA4E10-E07B-4003-AEF7-92A92EC9C138}" destId="{A6CC9EC1-D2ED-451F-BEE8-24F66FC35C4E}" srcOrd="1" destOrd="0" presId="urn:microsoft.com/office/officeart/2005/8/layout/vList4#3"/>
    <dgm:cxn modelId="{0E72A9DF-543B-4B83-AF91-1E9F0C061D05}" type="presOf" srcId="{1F421A55-62A4-437B-BA73-2FD6E6FBCB12}" destId="{7B096A39-33FC-46BB-83BC-100E9E8131E1}" srcOrd="0" destOrd="1" presId="urn:microsoft.com/office/officeart/2005/8/layout/vList4#3"/>
    <dgm:cxn modelId="{EF2F46AD-C18B-4D1C-807F-162DC5AC313E}" srcId="{C21E75A6-FDED-4344-AA71-CF38B17A0B4E}" destId="{CCAA4E10-E07B-4003-AEF7-92A92EC9C138}" srcOrd="2" destOrd="0" parTransId="{81A194BE-7A31-4B8C-A043-FD026FE0D512}" sibTransId="{AC2F03E5-B74F-488D-918E-709387B57933}"/>
    <dgm:cxn modelId="{ACEFCC63-6292-4528-BFF6-BC7197470FA9}" type="presOf" srcId="{F8D5FF02-816A-4E8D-B51D-F2BC3FCBC832}" destId="{D21D98F7-9E08-4CBC-8480-6F14A3A3D287}" srcOrd="1" destOrd="1" presId="urn:microsoft.com/office/officeart/2005/8/layout/vList4#3"/>
    <dgm:cxn modelId="{6AAE5617-CA17-4D0C-B51A-69A3DEB1408C}" type="presOf" srcId="{7C6374DF-2AC3-4C85-8C1A-1087B94B8BFD}" destId="{D21D98F7-9E08-4CBC-8480-6F14A3A3D287}" srcOrd="1" destOrd="0" presId="urn:microsoft.com/office/officeart/2005/8/layout/vList4#3"/>
    <dgm:cxn modelId="{E0384DE5-7999-4041-A6E4-1BAC437208D4}" srcId="{B3C23394-C9A0-4641-9537-BE36B4AE534B}" destId="{0CFDA1CD-8C87-4E31-AE1B-06B3EC07AB45}" srcOrd="0" destOrd="0" parTransId="{1E3B3CA5-1920-4EEC-8A91-4EB58D204DEC}" sibTransId="{24D13D8A-AC23-4CD1-A3D4-F789384CE6CC}"/>
    <dgm:cxn modelId="{BE4BF77E-7FD9-4AC5-9E20-964068623F1B}" type="presOf" srcId="{7C6374DF-2AC3-4C85-8C1A-1087B94B8BFD}" destId="{8F5CDB48-8BED-4D5E-ACC8-34437E25CC6B}" srcOrd="0" destOrd="0" presId="urn:microsoft.com/office/officeart/2005/8/layout/vList4#3"/>
    <dgm:cxn modelId="{66F9CF22-7E2C-44B3-92DC-04EA6A5B67FD}" type="presOf" srcId="{1F421A55-62A4-437B-BA73-2FD6E6FBCB12}" destId="{A6CC9EC1-D2ED-451F-BEE8-24F66FC35C4E}" srcOrd="1" destOrd="1" presId="urn:microsoft.com/office/officeart/2005/8/layout/vList4#3"/>
    <dgm:cxn modelId="{59725A47-6A71-4E17-A265-B0484B5F46EE}" type="presOf" srcId="{CCAA4E10-E07B-4003-AEF7-92A92EC9C138}" destId="{7B096A39-33FC-46BB-83BC-100E9E8131E1}" srcOrd="0" destOrd="0" presId="urn:microsoft.com/office/officeart/2005/8/layout/vList4#3"/>
    <dgm:cxn modelId="{C766D580-EDA1-41DD-BE9B-7CE385CB8B40}" type="presOf" srcId="{B3C23394-C9A0-4641-9537-BE36B4AE534B}" destId="{35A4FD8C-C43A-4B2C-BB29-FE07BB65AD1F}" srcOrd="0" destOrd="0" presId="urn:microsoft.com/office/officeart/2005/8/layout/vList4#3"/>
    <dgm:cxn modelId="{3901ED2E-052C-4B34-BA7D-53C5A359829B}" type="presOf" srcId="{F8D5FF02-816A-4E8D-B51D-F2BC3FCBC832}" destId="{8F5CDB48-8BED-4D5E-ACC8-34437E25CC6B}" srcOrd="0" destOrd="1" presId="urn:microsoft.com/office/officeart/2005/8/layout/vList4#3"/>
    <dgm:cxn modelId="{DD0073B3-CBD9-4E20-81C8-7B1256137939}" srcId="{7C6374DF-2AC3-4C85-8C1A-1087B94B8BFD}" destId="{F8D5FF02-816A-4E8D-B51D-F2BC3FCBC832}" srcOrd="0" destOrd="0" parTransId="{D0A43769-8ADF-4C7E-9B02-CB04E203305D}" sibTransId="{88B61042-9F4A-4CC3-A0EB-7004AD3E3085}"/>
    <dgm:cxn modelId="{A5F4A124-DB02-4E87-8EBC-0D3963AC215B}" srcId="{CCAA4E10-E07B-4003-AEF7-92A92EC9C138}" destId="{1F421A55-62A4-437B-BA73-2FD6E6FBCB12}" srcOrd="0" destOrd="0" parTransId="{7193F22F-1665-4498-A7B1-9EB150E711FA}" sibTransId="{8DE27F8D-D16B-4E07-A2DC-CD1F06F074A2}"/>
    <dgm:cxn modelId="{CAD420A9-993E-41BF-8EA5-CAC8FF139C8E}" type="presOf" srcId="{C21E75A6-FDED-4344-AA71-CF38B17A0B4E}" destId="{C71F26D0-4CA8-48AB-A4C8-A67CB1ADF13C}" srcOrd="0" destOrd="0" presId="urn:microsoft.com/office/officeart/2005/8/layout/vList4#3"/>
    <dgm:cxn modelId="{EAF84F11-7365-44F5-9D8E-DB36D501817A}" srcId="{C21E75A6-FDED-4344-AA71-CF38B17A0B4E}" destId="{7C6374DF-2AC3-4C85-8C1A-1087B94B8BFD}" srcOrd="0" destOrd="0" parTransId="{253F4A14-7399-4613-83B5-B98739ADA3A9}" sibTransId="{FE696550-1047-4911-AFF9-F7A05728A2F0}"/>
    <dgm:cxn modelId="{7B40B17E-2F01-4D61-88A1-D095371E604F}" type="presParOf" srcId="{C71F26D0-4CA8-48AB-A4C8-A67CB1ADF13C}" destId="{52B18513-8B40-49C6-BF79-9BFF6BB98136}" srcOrd="0" destOrd="0" presId="urn:microsoft.com/office/officeart/2005/8/layout/vList4#3"/>
    <dgm:cxn modelId="{B546124E-3B31-481E-92DC-E01B5DFC4CD3}" type="presParOf" srcId="{52B18513-8B40-49C6-BF79-9BFF6BB98136}" destId="{8F5CDB48-8BED-4D5E-ACC8-34437E25CC6B}" srcOrd="0" destOrd="0" presId="urn:microsoft.com/office/officeart/2005/8/layout/vList4#3"/>
    <dgm:cxn modelId="{F1C036EC-A696-421C-939C-2A12ADB0DA23}" type="presParOf" srcId="{52B18513-8B40-49C6-BF79-9BFF6BB98136}" destId="{6D87D55B-B9AD-4731-8B75-DEE651519A72}" srcOrd="1" destOrd="0" presId="urn:microsoft.com/office/officeart/2005/8/layout/vList4#3"/>
    <dgm:cxn modelId="{7E38F035-D5A2-47C9-924D-A8B34A2EA986}" type="presParOf" srcId="{52B18513-8B40-49C6-BF79-9BFF6BB98136}" destId="{D21D98F7-9E08-4CBC-8480-6F14A3A3D287}" srcOrd="2" destOrd="0" presId="urn:microsoft.com/office/officeart/2005/8/layout/vList4#3"/>
    <dgm:cxn modelId="{A54AD141-F755-4CB8-9CD0-14695F1EFF99}" type="presParOf" srcId="{C71F26D0-4CA8-48AB-A4C8-A67CB1ADF13C}" destId="{331AA6FF-27D6-4361-A27A-87DD9259520C}" srcOrd="1" destOrd="0" presId="urn:microsoft.com/office/officeart/2005/8/layout/vList4#3"/>
    <dgm:cxn modelId="{A76CD0B0-E97F-46DF-9A93-0EECFE3B2CB9}" type="presParOf" srcId="{C71F26D0-4CA8-48AB-A4C8-A67CB1ADF13C}" destId="{7E2CBF27-E123-423F-8849-4EBC6AD32AE7}" srcOrd="2" destOrd="0" presId="urn:microsoft.com/office/officeart/2005/8/layout/vList4#3"/>
    <dgm:cxn modelId="{F621FA83-3E92-4FDD-8650-2F376244B9BC}" type="presParOf" srcId="{7E2CBF27-E123-423F-8849-4EBC6AD32AE7}" destId="{35A4FD8C-C43A-4B2C-BB29-FE07BB65AD1F}" srcOrd="0" destOrd="0" presId="urn:microsoft.com/office/officeart/2005/8/layout/vList4#3"/>
    <dgm:cxn modelId="{72D35E73-9D0E-42B3-8B30-01B186B70052}" type="presParOf" srcId="{7E2CBF27-E123-423F-8849-4EBC6AD32AE7}" destId="{42906723-1CA9-4333-870D-03F549FDC8B0}" srcOrd="1" destOrd="0" presId="urn:microsoft.com/office/officeart/2005/8/layout/vList4#3"/>
    <dgm:cxn modelId="{2E404056-0768-41BC-A5FC-B507D43AA9F3}" type="presParOf" srcId="{7E2CBF27-E123-423F-8849-4EBC6AD32AE7}" destId="{796FDB68-CFFE-4A1C-A589-2002E30E5A87}" srcOrd="2" destOrd="0" presId="urn:microsoft.com/office/officeart/2005/8/layout/vList4#3"/>
    <dgm:cxn modelId="{0D5E9FA2-17E3-4A5F-A523-2B26011C7107}" type="presParOf" srcId="{C71F26D0-4CA8-48AB-A4C8-A67CB1ADF13C}" destId="{925A2982-9B08-4C90-9DDE-E7BAC10CB70C}" srcOrd="3" destOrd="0" presId="urn:microsoft.com/office/officeart/2005/8/layout/vList4#3"/>
    <dgm:cxn modelId="{749E9B45-C4F9-4172-A01F-B302DAA959A8}" type="presParOf" srcId="{C71F26D0-4CA8-48AB-A4C8-A67CB1ADF13C}" destId="{4011F8D7-24EF-4942-805F-4EC69D9AD6E4}" srcOrd="4" destOrd="0" presId="urn:microsoft.com/office/officeart/2005/8/layout/vList4#3"/>
    <dgm:cxn modelId="{C55B8E73-B046-4EA3-941D-B94BB9617439}" type="presParOf" srcId="{4011F8D7-24EF-4942-805F-4EC69D9AD6E4}" destId="{7B096A39-33FC-46BB-83BC-100E9E8131E1}" srcOrd="0" destOrd="0" presId="urn:microsoft.com/office/officeart/2005/8/layout/vList4#3"/>
    <dgm:cxn modelId="{DCA5E7F7-EAF2-469C-826C-64CF9C83E0E8}" type="presParOf" srcId="{4011F8D7-24EF-4942-805F-4EC69D9AD6E4}" destId="{72C5B13F-CD4A-4206-83D5-3EF41E9B2496}" srcOrd="1" destOrd="0" presId="urn:microsoft.com/office/officeart/2005/8/layout/vList4#3"/>
    <dgm:cxn modelId="{BFA72923-2F83-41E0-B9D6-C19413BA8528}" type="presParOf" srcId="{4011F8D7-24EF-4942-805F-4EC69D9AD6E4}" destId="{A6CC9EC1-D2ED-451F-BEE8-24F66FC35C4E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1E75A6-FDED-4344-AA71-CF38B17A0B4E}" type="doc">
      <dgm:prSet loTypeId="urn:microsoft.com/office/officeart/2005/8/layout/vList4#4" loCatId="picture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pt-BR"/>
        </a:p>
      </dgm:t>
    </dgm:pt>
    <dgm:pt modelId="{7C6374DF-2AC3-4C85-8C1A-1087B94B8BFD}">
      <dgm:prSet phldrT="[Texto]"/>
      <dgm:spPr/>
      <dgm:t>
        <a:bodyPr/>
        <a:lstStyle/>
        <a:p>
          <a:r>
            <a:rPr lang="es-ES" noProof="0" smtClean="0">
              <a:latin typeface="Trebuchet MS"/>
              <a:cs typeface="Trebuchet MS"/>
            </a:rPr>
            <a:t>  </a:t>
          </a:r>
          <a:r>
            <a:rPr lang="es-ES" b="1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rPr>
            <a:t>Desarrollo de los dones</a:t>
          </a:r>
          <a:endParaRPr lang="es-ES" b="1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  <a:cs typeface="Trebuchet MS"/>
          </a:endParaRPr>
        </a:p>
      </dgm:t>
    </dgm:pt>
    <dgm:pt modelId="{253F4A14-7399-4613-83B5-B98739ADA3A9}" type="parTrans" cxnId="{EAF84F11-7365-44F5-9D8E-DB36D501817A}">
      <dgm:prSet/>
      <dgm:spPr/>
      <dgm:t>
        <a:bodyPr/>
        <a:lstStyle/>
        <a:p>
          <a:endParaRPr lang="pt-BR">
            <a:latin typeface="Trebuchet MS"/>
            <a:cs typeface="Trebuchet MS"/>
          </a:endParaRPr>
        </a:p>
      </dgm:t>
    </dgm:pt>
    <dgm:pt modelId="{FE696550-1047-4911-AFF9-F7A05728A2F0}" type="sibTrans" cxnId="{EAF84F11-7365-44F5-9D8E-DB36D501817A}">
      <dgm:prSet/>
      <dgm:spPr/>
      <dgm:t>
        <a:bodyPr/>
        <a:lstStyle/>
        <a:p>
          <a:endParaRPr lang="pt-BR">
            <a:latin typeface="Trebuchet MS"/>
            <a:cs typeface="Trebuchet MS"/>
          </a:endParaRPr>
        </a:p>
      </dgm:t>
    </dgm:pt>
    <dgm:pt modelId="{02EDEEC8-EEB7-43CE-A585-34BC708FC6C5}">
      <dgm:prSet phldrT="[Texto]"/>
      <dgm:spPr/>
      <dgm:t>
        <a:bodyPr/>
        <a:lstStyle/>
        <a:p>
          <a:r>
            <a:rPr lang="es-ES" noProof="0" dirty="0" smtClean="0">
              <a:latin typeface="Trebuchet MS"/>
              <a:cs typeface="Trebuchet MS"/>
            </a:rPr>
            <a:t>Pastores deben orientar y animar las actividades de los grupos.</a:t>
          </a:r>
          <a:endParaRPr lang="es-ES" noProof="0" dirty="0">
            <a:latin typeface="Trebuchet MS"/>
            <a:cs typeface="Trebuchet MS"/>
          </a:endParaRPr>
        </a:p>
      </dgm:t>
    </dgm:pt>
    <dgm:pt modelId="{305EAB4F-29DF-490D-9C3C-6F12AE02D8F1}" type="parTrans" cxnId="{A7C58C72-ED7D-441B-A95C-B83A62885308}">
      <dgm:prSet/>
      <dgm:spPr/>
      <dgm:t>
        <a:bodyPr/>
        <a:lstStyle/>
        <a:p>
          <a:endParaRPr lang="pt-BR">
            <a:latin typeface="Trebuchet MS"/>
            <a:cs typeface="Trebuchet MS"/>
          </a:endParaRPr>
        </a:p>
      </dgm:t>
    </dgm:pt>
    <dgm:pt modelId="{61BA0C9D-48A3-4E7D-A6B3-150BA0BAC4A8}" type="sibTrans" cxnId="{A7C58C72-ED7D-441B-A95C-B83A62885308}">
      <dgm:prSet/>
      <dgm:spPr/>
      <dgm:t>
        <a:bodyPr/>
        <a:lstStyle/>
        <a:p>
          <a:endParaRPr lang="pt-BR">
            <a:latin typeface="Trebuchet MS"/>
            <a:cs typeface="Trebuchet MS"/>
          </a:endParaRPr>
        </a:p>
      </dgm:t>
    </dgm:pt>
    <dgm:pt modelId="{B3C23394-C9A0-4641-9537-BE36B4AE534B}">
      <dgm:prSet phldrT="[Texto]"/>
      <dgm:spPr/>
      <dgm:t>
        <a:bodyPr/>
        <a:lstStyle/>
        <a:p>
          <a:r>
            <a:rPr lang="es-ES" b="1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rPr>
            <a:t>  Evangelismo público</a:t>
          </a:r>
          <a:endParaRPr lang="es-ES" b="1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  <a:cs typeface="Trebuchet MS"/>
          </a:endParaRPr>
        </a:p>
      </dgm:t>
    </dgm:pt>
    <dgm:pt modelId="{04078319-5788-43A6-99A7-8BD285B0D8F0}" type="parTrans" cxnId="{7BE17E94-4CB2-41DA-B6F5-3E8E45BFF75F}">
      <dgm:prSet/>
      <dgm:spPr/>
      <dgm:t>
        <a:bodyPr/>
        <a:lstStyle/>
        <a:p>
          <a:endParaRPr lang="pt-BR">
            <a:latin typeface="Trebuchet MS"/>
            <a:cs typeface="Trebuchet MS"/>
          </a:endParaRPr>
        </a:p>
      </dgm:t>
    </dgm:pt>
    <dgm:pt modelId="{DA50D3FE-0F3A-4C3F-90F5-9B888B819363}" type="sibTrans" cxnId="{7BE17E94-4CB2-41DA-B6F5-3E8E45BFF75F}">
      <dgm:prSet/>
      <dgm:spPr/>
      <dgm:t>
        <a:bodyPr/>
        <a:lstStyle/>
        <a:p>
          <a:endParaRPr lang="pt-BR">
            <a:latin typeface="Trebuchet MS"/>
            <a:cs typeface="Trebuchet MS"/>
          </a:endParaRPr>
        </a:p>
      </dgm:t>
    </dgm:pt>
    <dgm:pt modelId="{5711AA8E-327B-4EB4-8A15-11D3D380E29B}">
      <dgm:prSet phldrT="[Texto]"/>
      <dgm:spPr/>
      <dgm:t>
        <a:bodyPr/>
        <a:lstStyle/>
        <a:p>
          <a:r>
            <a:rPr lang="es-ES" noProof="0" smtClean="0">
              <a:latin typeface="Trebuchet MS"/>
              <a:cs typeface="Trebuchet MS"/>
            </a:rPr>
            <a:t>Trabajar como grupo evangelista o ayudar en las campañas</a:t>
          </a:r>
          <a:endParaRPr lang="es-ES" noProof="0">
            <a:latin typeface="Trebuchet MS"/>
            <a:cs typeface="Trebuchet MS"/>
          </a:endParaRPr>
        </a:p>
      </dgm:t>
    </dgm:pt>
    <dgm:pt modelId="{BC59D6C8-1387-43DD-AFFD-3A3858826348}" type="parTrans" cxnId="{9354144B-4B1B-4F1E-9D3E-21256B516FA6}">
      <dgm:prSet/>
      <dgm:spPr/>
      <dgm:t>
        <a:bodyPr/>
        <a:lstStyle/>
        <a:p>
          <a:endParaRPr lang="pt-BR">
            <a:latin typeface="Trebuchet MS"/>
            <a:cs typeface="Trebuchet MS"/>
          </a:endParaRPr>
        </a:p>
      </dgm:t>
    </dgm:pt>
    <dgm:pt modelId="{A7A68A09-CC4D-4A92-861D-2166C70CF853}" type="sibTrans" cxnId="{9354144B-4B1B-4F1E-9D3E-21256B516FA6}">
      <dgm:prSet/>
      <dgm:spPr/>
      <dgm:t>
        <a:bodyPr/>
        <a:lstStyle/>
        <a:p>
          <a:endParaRPr lang="pt-BR">
            <a:latin typeface="Trebuchet MS"/>
            <a:cs typeface="Trebuchet MS"/>
          </a:endParaRPr>
        </a:p>
      </dgm:t>
    </dgm:pt>
    <dgm:pt modelId="{CCAA4E10-E07B-4003-AEF7-92A92EC9C138}">
      <dgm:prSet phldrT="[Texto]"/>
      <dgm:spPr/>
      <dgm:t>
        <a:bodyPr/>
        <a:lstStyle/>
        <a:p>
          <a:r>
            <a:rPr lang="es-ES" b="1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rPr>
            <a:t>  Distribución de folletos y oración</a:t>
          </a:r>
          <a:endParaRPr lang="es-ES" b="1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  <a:cs typeface="Trebuchet MS"/>
          </a:endParaRPr>
        </a:p>
      </dgm:t>
    </dgm:pt>
    <dgm:pt modelId="{81A194BE-7A31-4B8C-A043-FD026FE0D512}" type="parTrans" cxnId="{EF2F46AD-C18B-4D1C-807F-162DC5AC313E}">
      <dgm:prSet/>
      <dgm:spPr/>
      <dgm:t>
        <a:bodyPr/>
        <a:lstStyle/>
        <a:p>
          <a:endParaRPr lang="pt-BR">
            <a:latin typeface="Trebuchet MS"/>
            <a:cs typeface="Trebuchet MS"/>
          </a:endParaRPr>
        </a:p>
      </dgm:t>
    </dgm:pt>
    <dgm:pt modelId="{AC2F03E5-B74F-488D-918E-709387B57933}" type="sibTrans" cxnId="{EF2F46AD-C18B-4D1C-807F-162DC5AC313E}">
      <dgm:prSet/>
      <dgm:spPr/>
      <dgm:t>
        <a:bodyPr/>
        <a:lstStyle/>
        <a:p>
          <a:endParaRPr lang="pt-BR">
            <a:latin typeface="Trebuchet MS"/>
            <a:cs typeface="Trebuchet MS"/>
          </a:endParaRPr>
        </a:p>
      </dgm:t>
    </dgm:pt>
    <dgm:pt modelId="{2E594545-2C16-4288-9E89-4C8CFD40F54D}">
      <dgm:prSet/>
      <dgm:spPr/>
      <dgm:t>
        <a:bodyPr/>
        <a:lstStyle/>
        <a:p>
          <a:r>
            <a:rPr lang="es-ES" noProof="0" smtClean="0">
              <a:latin typeface="Trebuchet MS"/>
              <a:cs typeface="Trebuchet MS"/>
            </a:rPr>
            <a:t>Entrega de literatura y oración por los enfermos; Enseñar los remedios divinos.</a:t>
          </a:r>
          <a:endParaRPr lang="es-ES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  <a:cs typeface="Trebuchet MS"/>
          </a:endParaRPr>
        </a:p>
      </dgm:t>
    </dgm:pt>
    <dgm:pt modelId="{D3B79127-AA65-4BB2-88B2-50214E3CDB1C}" type="parTrans" cxnId="{5AA1C60E-34D6-4D88-B8C3-03EFC8A529BB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A2D43C16-D3EF-4018-BC04-31819B8ED83C}" type="sibTrans" cxnId="{5AA1C60E-34D6-4D88-B8C3-03EFC8A529BB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C71F26D0-4CA8-48AB-A4C8-A67CB1ADF13C}" type="pres">
      <dgm:prSet presAssocID="{C21E75A6-FDED-4344-AA71-CF38B17A0B4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2B18513-8B40-49C6-BF79-9BFF6BB98136}" type="pres">
      <dgm:prSet presAssocID="{7C6374DF-2AC3-4C85-8C1A-1087B94B8BFD}" presName="comp" presStyleCnt="0"/>
      <dgm:spPr/>
      <dgm:t>
        <a:bodyPr/>
        <a:lstStyle/>
        <a:p>
          <a:endParaRPr lang="pt-BR"/>
        </a:p>
      </dgm:t>
    </dgm:pt>
    <dgm:pt modelId="{8F5CDB48-8BED-4D5E-ACC8-34437E25CC6B}" type="pres">
      <dgm:prSet presAssocID="{7C6374DF-2AC3-4C85-8C1A-1087B94B8BFD}" presName="box" presStyleLbl="node1" presStyleIdx="0" presStyleCnt="3" custLinFactNeighborX="11628" custLinFactNeighborY="1489"/>
      <dgm:spPr/>
      <dgm:t>
        <a:bodyPr/>
        <a:lstStyle/>
        <a:p>
          <a:endParaRPr lang="pt-BR"/>
        </a:p>
      </dgm:t>
    </dgm:pt>
    <dgm:pt modelId="{6D87D55B-B9AD-4731-8B75-DEE651519A72}" type="pres">
      <dgm:prSet presAssocID="{7C6374DF-2AC3-4C85-8C1A-1087B94B8BFD}" presName="img" presStyleLbl="fgImgPlace1" presStyleIdx="0" presStyleCnt="3" custScaleX="123351" custScaleY="125196" custLinFactNeighborX="-13850" custLinFactNeighborY="-309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D21D98F7-9E08-4CBC-8480-6F14A3A3D287}" type="pres">
      <dgm:prSet presAssocID="{7C6374DF-2AC3-4C85-8C1A-1087B94B8BF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1AA6FF-27D6-4361-A27A-87DD9259520C}" type="pres">
      <dgm:prSet presAssocID="{FE696550-1047-4911-AFF9-F7A05728A2F0}" presName="spacer" presStyleCnt="0"/>
      <dgm:spPr/>
      <dgm:t>
        <a:bodyPr/>
        <a:lstStyle/>
        <a:p>
          <a:endParaRPr lang="pt-BR"/>
        </a:p>
      </dgm:t>
    </dgm:pt>
    <dgm:pt modelId="{7E2CBF27-E123-423F-8849-4EBC6AD32AE7}" type="pres">
      <dgm:prSet presAssocID="{B3C23394-C9A0-4641-9537-BE36B4AE534B}" presName="comp" presStyleCnt="0"/>
      <dgm:spPr/>
      <dgm:t>
        <a:bodyPr/>
        <a:lstStyle/>
        <a:p>
          <a:endParaRPr lang="pt-BR"/>
        </a:p>
      </dgm:t>
    </dgm:pt>
    <dgm:pt modelId="{35A4FD8C-C43A-4B2C-BB29-FE07BB65AD1F}" type="pres">
      <dgm:prSet presAssocID="{B3C23394-C9A0-4641-9537-BE36B4AE534B}" presName="box" presStyleLbl="node1" presStyleIdx="1" presStyleCnt="3"/>
      <dgm:spPr/>
      <dgm:t>
        <a:bodyPr/>
        <a:lstStyle/>
        <a:p>
          <a:endParaRPr lang="pt-BR"/>
        </a:p>
      </dgm:t>
    </dgm:pt>
    <dgm:pt modelId="{42906723-1CA9-4333-870D-03F549FDC8B0}" type="pres">
      <dgm:prSet presAssocID="{B3C23394-C9A0-4641-9537-BE36B4AE534B}" presName="img" presStyleLbl="fgImgPlace1" presStyleIdx="1" presStyleCnt="3" custScaleX="125000" custScaleY="12217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796FDB68-CFFE-4A1C-A589-2002E30E5A87}" type="pres">
      <dgm:prSet presAssocID="{B3C23394-C9A0-4641-9537-BE36B4AE534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5A2982-9B08-4C90-9DDE-E7BAC10CB70C}" type="pres">
      <dgm:prSet presAssocID="{DA50D3FE-0F3A-4C3F-90F5-9B888B819363}" presName="spacer" presStyleCnt="0"/>
      <dgm:spPr/>
      <dgm:t>
        <a:bodyPr/>
        <a:lstStyle/>
        <a:p>
          <a:endParaRPr lang="pt-BR"/>
        </a:p>
      </dgm:t>
    </dgm:pt>
    <dgm:pt modelId="{4011F8D7-24EF-4942-805F-4EC69D9AD6E4}" type="pres">
      <dgm:prSet presAssocID="{CCAA4E10-E07B-4003-AEF7-92A92EC9C138}" presName="comp" presStyleCnt="0"/>
      <dgm:spPr/>
      <dgm:t>
        <a:bodyPr/>
        <a:lstStyle/>
        <a:p>
          <a:endParaRPr lang="pt-BR"/>
        </a:p>
      </dgm:t>
    </dgm:pt>
    <dgm:pt modelId="{7B096A39-33FC-46BB-83BC-100E9E8131E1}" type="pres">
      <dgm:prSet presAssocID="{CCAA4E10-E07B-4003-AEF7-92A92EC9C138}" presName="box" presStyleLbl="node1" presStyleIdx="2" presStyleCnt="3"/>
      <dgm:spPr/>
      <dgm:t>
        <a:bodyPr/>
        <a:lstStyle/>
        <a:p>
          <a:endParaRPr lang="pt-BR"/>
        </a:p>
      </dgm:t>
    </dgm:pt>
    <dgm:pt modelId="{72C5B13F-CD4A-4206-83D5-3EF41E9B2496}" type="pres">
      <dgm:prSet presAssocID="{CCAA4E10-E07B-4003-AEF7-92A92EC9C138}" presName="img" presStyleLbl="fgImgPlace1" presStyleIdx="2" presStyleCnt="3" custScaleX="125069" custScaleY="12826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A6CC9EC1-D2ED-451F-BEE8-24F66FC35C4E}" type="pres">
      <dgm:prSet presAssocID="{CCAA4E10-E07B-4003-AEF7-92A92EC9C13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10A8521-0C9B-4AC1-A9B3-2C9560DF7AB0}" type="presOf" srcId="{7C6374DF-2AC3-4C85-8C1A-1087B94B8BFD}" destId="{8F5CDB48-8BED-4D5E-ACC8-34437E25CC6B}" srcOrd="0" destOrd="0" presId="urn:microsoft.com/office/officeart/2005/8/layout/vList4#4"/>
    <dgm:cxn modelId="{26774D06-33D0-4956-A1FC-057165011C37}" type="presOf" srcId="{5711AA8E-327B-4EB4-8A15-11D3D380E29B}" destId="{35A4FD8C-C43A-4B2C-BB29-FE07BB65AD1F}" srcOrd="0" destOrd="1" presId="urn:microsoft.com/office/officeart/2005/8/layout/vList4#4"/>
    <dgm:cxn modelId="{3BF6EA27-CE7A-4416-8AD8-1349A8985DAD}" type="presOf" srcId="{02EDEEC8-EEB7-43CE-A585-34BC708FC6C5}" destId="{D21D98F7-9E08-4CBC-8480-6F14A3A3D287}" srcOrd="1" destOrd="1" presId="urn:microsoft.com/office/officeart/2005/8/layout/vList4#4"/>
    <dgm:cxn modelId="{B2ED1B29-9886-4FC8-B067-3EDDE93B54C7}" type="presOf" srcId="{CCAA4E10-E07B-4003-AEF7-92A92EC9C138}" destId="{7B096A39-33FC-46BB-83BC-100E9E8131E1}" srcOrd="0" destOrd="0" presId="urn:microsoft.com/office/officeart/2005/8/layout/vList4#4"/>
    <dgm:cxn modelId="{7BE17E94-4CB2-41DA-B6F5-3E8E45BFF75F}" srcId="{C21E75A6-FDED-4344-AA71-CF38B17A0B4E}" destId="{B3C23394-C9A0-4641-9537-BE36B4AE534B}" srcOrd="1" destOrd="0" parTransId="{04078319-5788-43A6-99A7-8BD285B0D8F0}" sibTransId="{DA50D3FE-0F3A-4C3F-90F5-9B888B819363}"/>
    <dgm:cxn modelId="{71B652D2-DA14-4832-AC78-C4686B69A598}" type="presOf" srcId="{2E594545-2C16-4288-9E89-4C8CFD40F54D}" destId="{7B096A39-33FC-46BB-83BC-100E9E8131E1}" srcOrd="0" destOrd="1" presId="urn:microsoft.com/office/officeart/2005/8/layout/vList4#4"/>
    <dgm:cxn modelId="{157F3602-533A-4C82-B916-9DC8C330600A}" type="presOf" srcId="{C21E75A6-FDED-4344-AA71-CF38B17A0B4E}" destId="{C71F26D0-4CA8-48AB-A4C8-A67CB1ADF13C}" srcOrd="0" destOrd="0" presId="urn:microsoft.com/office/officeart/2005/8/layout/vList4#4"/>
    <dgm:cxn modelId="{EF2F46AD-C18B-4D1C-807F-162DC5AC313E}" srcId="{C21E75A6-FDED-4344-AA71-CF38B17A0B4E}" destId="{CCAA4E10-E07B-4003-AEF7-92A92EC9C138}" srcOrd="2" destOrd="0" parTransId="{81A194BE-7A31-4B8C-A043-FD026FE0D512}" sibTransId="{AC2F03E5-B74F-488D-918E-709387B57933}"/>
    <dgm:cxn modelId="{13FB3FAE-C04E-4F02-89A1-0A005068E5BF}" type="presOf" srcId="{02EDEEC8-EEB7-43CE-A585-34BC708FC6C5}" destId="{8F5CDB48-8BED-4D5E-ACC8-34437E25CC6B}" srcOrd="0" destOrd="1" presId="urn:microsoft.com/office/officeart/2005/8/layout/vList4#4"/>
    <dgm:cxn modelId="{AF02066F-6692-431D-9639-759861FCBA17}" type="presOf" srcId="{CCAA4E10-E07B-4003-AEF7-92A92EC9C138}" destId="{A6CC9EC1-D2ED-451F-BEE8-24F66FC35C4E}" srcOrd="1" destOrd="0" presId="urn:microsoft.com/office/officeart/2005/8/layout/vList4#4"/>
    <dgm:cxn modelId="{5AA1C60E-34D6-4D88-B8C3-03EFC8A529BB}" srcId="{CCAA4E10-E07B-4003-AEF7-92A92EC9C138}" destId="{2E594545-2C16-4288-9E89-4C8CFD40F54D}" srcOrd="0" destOrd="0" parTransId="{D3B79127-AA65-4BB2-88B2-50214E3CDB1C}" sibTransId="{A2D43C16-D3EF-4018-BC04-31819B8ED83C}"/>
    <dgm:cxn modelId="{6C703892-651D-4AAA-8D2D-B0269636F616}" type="presOf" srcId="{2E594545-2C16-4288-9E89-4C8CFD40F54D}" destId="{A6CC9EC1-D2ED-451F-BEE8-24F66FC35C4E}" srcOrd="1" destOrd="1" presId="urn:microsoft.com/office/officeart/2005/8/layout/vList4#4"/>
    <dgm:cxn modelId="{A7C58C72-ED7D-441B-A95C-B83A62885308}" srcId="{7C6374DF-2AC3-4C85-8C1A-1087B94B8BFD}" destId="{02EDEEC8-EEB7-43CE-A585-34BC708FC6C5}" srcOrd="0" destOrd="0" parTransId="{305EAB4F-29DF-490D-9C3C-6F12AE02D8F1}" sibTransId="{61BA0C9D-48A3-4E7D-A6B3-150BA0BAC4A8}"/>
    <dgm:cxn modelId="{9DA38FA3-6709-4911-B6CE-DD801028BB6C}" type="presOf" srcId="{5711AA8E-327B-4EB4-8A15-11D3D380E29B}" destId="{796FDB68-CFFE-4A1C-A589-2002E30E5A87}" srcOrd="1" destOrd="1" presId="urn:microsoft.com/office/officeart/2005/8/layout/vList4#4"/>
    <dgm:cxn modelId="{1FEBC62F-F950-43B4-A4C9-8F779904625D}" type="presOf" srcId="{7C6374DF-2AC3-4C85-8C1A-1087B94B8BFD}" destId="{D21D98F7-9E08-4CBC-8480-6F14A3A3D287}" srcOrd="1" destOrd="0" presId="urn:microsoft.com/office/officeart/2005/8/layout/vList4#4"/>
    <dgm:cxn modelId="{7515CF61-3145-4698-AEBA-8956D845C219}" type="presOf" srcId="{B3C23394-C9A0-4641-9537-BE36B4AE534B}" destId="{796FDB68-CFFE-4A1C-A589-2002E30E5A87}" srcOrd="1" destOrd="0" presId="urn:microsoft.com/office/officeart/2005/8/layout/vList4#4"/>
    <dgm:cxn modelId="{EAF84F11-7365-44F5-9D8E-DB36D501817A}" srcId="{C21E75A6-FDED-4344-AA71-CF38B17A0B4E}" destId="{7C6374DF-2AC3-4C85-8C1A-1087B94B8BFD}" srcOrd="0" destOrd="0" parTransId="{253F4A14-7399-4613-83B5-B98739ADA3A9}" sibTransId="{FE696550-1047-4911-AFF9-F7A05728A2F0}"/>
    <dgm:cxn modelId="{E4677D84-D189-4AA1-B627-06175A637BBF}" type="presOf" srcId="{B3C23394-C9A0-4641-9537-BE36B4AE534B}" destId="{35A4FD8C-C43A-4B2C-BB29-FE07BB65AD1F}" srcOrd="0" destOrd="0" presId="urn:microsoft.com/office/officeart/2005/8/layout/vList4#4"/>
    <dgm:cxn modelId="{9354144B-4B1B-4F1E-9D3E-21256B516FA6}" srcId="{B3C23394-C9A0-4641-9537-BE36B4AE534B}" destId="{5711AA8E-327B-4EB4-8A15-11D3D380E29B}" srcOrd="0" destOrd="0" parTransId="{BC59D6C8-1387-43DD-AFFD-3A3858826348}" sibTransId="{A7A68A09-CC4D-4A92-861D-2166C70CF853}"/>
    <dgm:cxn modelId="{F3AAB1F4-FE75-4872-8FAF-31F31D7DEB71}" type="presParOf" srcId="{C71F26D0-4CA8-48AB-A4C8-A67CB1ADF13C}" destId="{52B18513-8B40-49C6-BF79-9BFF6BB98136}" srcOrd="0" destOrd="0" presId="urn:microsoft.com/office/officeart/2005/8/layout/vList4#4"/>
    <dgm:cxn modelId="{46F57C85-5F92-49DE-B92F-E56BC3142930}" type="presParOf" srcId="{52B18513-8B40-49C6-BF79-9BFF6BB98136}" destId="{8F5CDB48-8BED-4D5E-ACC8-34437E25CC6B}" srcOrd="0" destOrd="0" presId="urn:microsoft.com/office/officeart/2005/8/layout/vList4#4"/>
    <dgm:cxn modelId="{DA57D2B9-B3A9-4435-9A70-A147178FC978}" type="presParOf" srcId="{52B18513-8B40-49C6-BF79-9BFF6BB98136}" destId="{6D87D55B-B9AD-4731-8B75-DEE651519A72}" srcOrd="1" destOrd="0" presId="urn:microsoft.com/office/officeart/2005/8/layout/vList4#4"/>
    <dgm:cxn modelId="{E53EECD3-1FD3-4DEF-BFB7-A0E9C9942802}" type="presParOf" srcId="{52B18513-8B40-49C6-BF79-9BFF6BB98136}" destId="{D21D98F7-9E08-4CBC-8480-6F14A3A3D287}" srcOrd="2" destOrd="0" presId="urn:microsoft.com/office/officeart/2005/8/layout/vList4#4"/>
    <dgm:cxn modelId="{06A10F78-673B-4874-8CC1-A3F9222B982B}" type="presParOf" srcId="{C71F26D0-4CA8-48AB-A4C8-A67CB1ADF13C}" destId="{331AA6FF-27D6-4361-A27A-87DD9259520C}" srcOrd="1" destOrd="0" presId="urn:microsoft.com/office/officeart/2005/8/layout/vList4#4"/>
    <dgm:cxn modelId="{1DC1A235-4638-432B-A9A4-8DA734FBC1DD}" type="presParOf" srcId="{C71F26D0-4CA8-48AB-A4C8-A67CB1ADF13C}" destId="{7E2CBF27-E123-423F-8849-4EBC6AD32AE7}" srcOrd="2" destOrd="0" presId="urn:microsoft.com/office/officeart/2005/8/layout/vList4#4"/>
    <dgm:cxn modelId="{9069E458-0530-4A13-9B3F-18EB24EA6BA8}" type="presParOf" srcId="{7E2CBF27-E123-423F-8849-4EBC6AD32AE7}" destId="{35A4FD8C-C43A-4B2C-BB29-FE07BB65AD1F}" srcOrd="0" destOrd="0" presId="urn:microsoft.com/office/officeart/2005/8/layout/vList4#4"/>
    <dgm:cxn modelId="{056E5F15-55FC-4027-AFAB-C01A2DF31EF5}" type="presParOf" srcId="{7E2CBF27-E123-423F-8849-4EBC6AD32AE7}" destId="{42906723-1CA9-4333-870D-03F549FDC8B0}" srcOrd="1" destOrd="0" presId="urn:microsoft.com/office/officeart/2005/8/layout/vList4#4"/>
    <dgm:cxn modelId="{95197933-B72E-4152-8F71-1BB142860C33}" type="presParOf" srcId="{7E2CBF27-E123-423F-8849-4EBC6AD32AE7}" destId="{796FDB68-CFFE-4A1C-A589-2002E30E5A87}" srcOrd="2" destOrd="0" presId="urn:microsoft.com/office/officeart/2005/8/layout/vList4#4"/>
    <dgm:cxn modelId="{B2FEF9E4-F33D-4426-A7C6-F6E1BA13DE93}" type="presParOf" srcId="{C71F26D0-4CA8-48AB-A4C8-A67CB1ADF13C}" destId="{925A2982-9B08-4C90-9DDE-E7BAC10CB70C}" srcOrd="3" destOrd="0" presId="urn:microsoft.com/office/officeart/2005/8/layout/vList4#4"/>
    <dgm:cxn modelId="{EBABA6B6-E139-4A11-9BA1-1B6257EF1EC5}" type="presParOf" srcId="{C71F26D0-4CA8-48AB-A4C8-A67CB1ADF13C}" destId="{4011F8D7-24EF-4942-805F-4EC69D9AD6E4}" srcOrd="4" destOrd="0" presId="urn:microsoft.com/office/officeart/2005/8/layout/vList4#4"/>
    <dgm:cxn modelId="{2BD50E4F-EEF4-4EC8-AAD6-24989EFDBF6A}" type="presParOf" srcId="{4011F8D7-24EF-4942-805F-4EC69D9AD6E4}" destId="{7B096A39-33FC-46BB-83BC-100E9E8131E1}" srcOrd="0" destOrd="0" presId="urn:microsoft.com/office/officeart/2005/8/layout/vList4#4"/>
    <dgm:cxn modelId="{49A34286-BF30-475B-A3F5-B12D0554D64C}" type="presParOf" srcId="{4011F8D7-24EF-4942-805F-4EC69D9AD6E4}" destId="{72C5B13F-CD4A-4206-83D5-3EF41E9B2496}" srcOrd="1" destOrd="0" presId="urn:microsoft.com/office/officeart/2005/8/layout/vList4#4"/>
    <dgm:cxn modelId="{109233F1-CD9A-4052-A7D8-D5F99F3F14EB}" type="presParOf" srcId="{4011F8D7-24EF-4942-805F-4EC69D9AD6E4}" destId="{A6CC9EC1-D2ED-451F-BEE8-24F66FC35C4E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19B4A5-6EC5-4A9D-AADE-15CCA2346F1F}" type="doc">
      <dgm:prSet loTypeId="urn:microsoft.com/office/officeart/2005/8/layout/list1" loCatId="list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pt-BR"/>
        </a:p>
      </dgm:t>
    </dgm:pt>
    <dgm:pt modelId="{8D2A60C2-BB4B-4987-A6F0-7AFEB84F6737}">
      <dgm:prSet phldrT="[Texto]" custT="1"/>
      <dgm:spPr/>
      <dgm:t>
        <a:bodyPr/>
        <a:lstStyle/>
        <a:p>
          <a:r>
            <a:rPr lang="es-ES" sz="2400" noProof="0" dirty="0" smtClean="0"/>
            <a:t>Avances sin precedentes</a:t>
          </a:r>
          <a:endParaRPr lang="es-ES" sz="2400" noProof="0" dirty="0"/>
        </a:p>
      </dgm:t>
    </dgm:pt>
    <dgm:pt modelId="{00FE6273-879B-478A-99D3-8DA34A74BCEF}" type="parTrans" cxnId="{1710F46D-9F8F-4E26-8EA5-8A7CF62C6BFB}">
      <dgm:prSet/>
      <dgm:spPr/>
      <dgm:t>
        <a:bodyPr/>
        <a:lstStyle/>
        <a:p>
          <a:endParaRPr lang="pt-BR"/>
        </a:p>
      </dgm:t>
    </dgm:pt>
    <dgm:pt modelId="{5D52A0FA-310F-46A5-8E87-721116AD9370}" type="sibTrans" cxnId="{1710F46D-9F8F-4E26-8EA5-8A7CF62C6BFB}">
      <dgm:prSet/>
      <dgm:spPr/>
      <dgm:t>
        <a:bodyPr/>
        <a:lstStyle/>
        <a:p>
          <a:endParaRPr lang="pt-BR"/>
        </a:p>
      </dgm:t>
    </dgm:pt>
    <dgm:pt modelId="{D23258CD-CF91-41F9-A6DB-78B25B51A989}">
      <dgm:prSet phldrT="[Texto]" custT="1"/>
      <dgm:spPr/>
      <dgm:t>
        <a:bodyPr/>
        <a:lstStyle/>
        <a:p>
          <a:r>
            <a:rPr lang="es-ES" sz="2400" noProof="0" dirty="0" smtClean="0"/>
            <a:t>Atención a los creyentes en lugares aislados</a:t>
          </a:r>
          <a:endParaRPr lang="es-ES" sz="2400" noProof="0" dirty="0"/>
        </a:p>
      </dgm:t>
    </dgm:pt>
    <dgm:pt modelId="{EDDC51F9-E7B6-497F-9AD5-5238F06E224A}" type="parTrans" cxnId="{E98B8D7C-9B17-43BD-A89C-92B4991CB8E5}">
      <dgm:prSet/>
      <dgm:spPr/>
      <dgm:t>
        <a:bodyPr/>
        <a:lstStyle/>
        <a:p>
          <a:endParaRPr lang="pt-BR"/>
        </a:p>
      </dgm:t>
    </dgm:pt>
    <dgm:pt modelId="{CC4958D4-BEB3-434E-96AC-CFC8DE5AEE6A}" type="sibTrans" cxnId="{E98B8D7C-9B17-43BD-A89C-92B4991CB8E5}">
      <dgm:prSet/>
      <dgm:spPr/>
      <dgm:t>
        <a:bodyPr/>
        <a:lstStyle/>
        <a:p>
          <a:endParaRPr lang="pt-BR"/>
        </a:p>
      </dgm:t>
    </dgm:pt>
    <dgm:pt modelId="{C818C484-E293-4817-A933-F57EE9CDF054}">
      <dgm:prSet phldrT="[Texto]" custT="1"/>
      <dgm:spPr/>
      <dgm:t>
        <a:bodyPr/>
        <a:lstStyle/>
        <a:p>
          <a:r>
            <a:rPr lang="es-ES" sz="2400" noProof="0" dirty="0" smtClean="0"/>
            <a:t>Reuniones</a:t>
          </a:r>
          <a:r>
            <a:rPr lang="es-ES" sz="2400" dirty="0" smtClean="0"/>
            <a:t> de apoyo al crecimiento espiritual y preparación misionera</a:t>
          </a:r>
        </a:p>
      </dgm:t>
    </dgm:pt>
    <dgm:pt modelId="{F6CAF820-4E13-4C57-ADA5-420FAEB6790B}" type="parTrans" cxnId="{6D54EB18-A6E5-4995-ACA3-B2D7B0F63103}">
      <dgm:prSet/>
      <dgm:spPr/>
      <dgm:t>
        <a:bodyPr/>
        <a:lstStyle/>
        <a:p>
          <a:endParaRPr lang="pt-BR"/>
        </a:p>
      </dgm:t>
    </dgm:pt>
    <dgm:pt modelId="{B35F2EF2-25DA-4DDB-8324-FF5ECF151E8F}" type="sibTrans" cxnId="{6D54EB18-A6E5-4995-ACA3-B2D7B0F63103}">
      <dgm:prSet/>
      <dgm:spPr/>
      <dgm:t>
        <a:bodyPr/>
        <a:lstStyle/>
        <a:p>
          <a:endParaRPr lang="pt-BR"/>
        </a:p>
      </dgm:t>
    </dgm:pt>
    <dgm:pt modelId="{BF365C28-987A-4B7F-96C4-AFC67C51F2F8}">
      <dgm:prSet phldrT="[Texto]" custT="1"/>
      <dgm:spPr/>
      <dgm:t>
        <a:bodyPr/>
        <a:lstStyle/>
        <a:p>
          <a:r>
            <a:rPr lang="es-ES" sz="2400" noProof="0" dirty="0" smtClean="0"/>
            <a:t>Grupos específicos según necesidad</a:t>
          </a:r>
        </a:p>
      </dgm:t>
    </dgm:pt>
    <dgm:pt modelId="{103BAD8A-7D1D-4BBC-B2F1-9242C3BC74D2}" type="parTrans" cxnId="{40C43A5E-6FC8-41EC-9B67-26A09479C400}">
      <dgm:prSet/>
      <dgm:spPr/>
      <dgm:t>
        <a:bodyPr/>
        <a:lstStyle/>
        <a:p>
          <a:endParaRPr lang="pt-BR"/>
        </a:p>
      </dgm:t>
    </dgm:pt>
    <dgm:pt modelId="{C9BBEF7C-1B92-47CC-A83C-53344C7E09D5}" type="sibTrans" cxnId="{40C43A5E-6FC8-41EC-9B67-26A09479C400}">
      <dgm:prSet/>
      <dgm:spPr/>
      <dgm:t>
        <a:bodyPr/>
        <a:lstStyle/>
        <a:p>
          <a:endParaRPr lang="pt-BR"/>
        </a:p>
      </dgm:t>
    </dgm:pt>
    <dgm:pt modelId="{DACB437F-0BCE-431E-82EE-5D1781EF6A41}" type="pres">
      <dgm:prSet presAssocID="{6719B4A5-6EC5-4A9D-AADE-15CCA2346F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D2AC9D3-1DA6-45E3-A732-58715C48EE54}" type="pres">
      <dgm:prSet presAssocID="{8D2A60C2-BB4B-4987-A6F0-7AFEB84F6737}" presName="parentLin" presStyleCnt="0"/>
      <dgm:spPr/>
      <dgm:t>
        <a:bodyPr/>
        <a:lstStyle/>
        <a:p>
          <a:endParaRPr lang="en-US"/>
        </a:p>
      </dgm:t>
    </dgm:pt>
    <dgm:pt modelId="{9A0D5A1F-8122-42DA-B2CF-F3389672CAE6}" type="pres">
      <dgm:prSet presAssocID="{8D2A60C2-BB4B-4987-A6F0-7AFEB84F6737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D3B31540-9041-456E-B619-1BC190A798D3}" type="pres">
      <dgm:prSet presAssocID="{8D2A60C2-BB4B-4987-A6F0-7AFEB84F6737}" presName="parentText" presStyleLbl="node1" presStyleIdx="0" presStyleCnt="4" custScaleX="68265" custLinFactNeighborX="3093" custLinFactNeighborY="850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F8EB06-2CC5-4ADF-84FA-86217F048F41}" type="pres">
      <dgm:prSet presAssocID="{8D2A60C2-BB4B-4987-A6F0-7AFEB84F6737}" presName="negativeSpace" presStyleCnt="0"/>
      <dgm:spPr/>
      <dgm:t>
        <a:bodyPr/>
        <a:lstStyle/>
        <a:p>
          <a:endParaRPr lang="en-US"/>
        </a:p>
      </dgm:t>
    </dgm:pt>
    <dgm:pt modelId="{7D987508-9215-4C0E-884E-7B090237F655}" type="pres">
      <dgm:prSet presAssocID="{8D2A60C2-BB4B-4987-A6F0-7AFEB84F6737}" presName="childText" presStyleLbl="conFgAcc1" presStyleIdx="0" presStyleCnt="4" custScaleX="66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F4C81-D3A8-4E93-80AF-5EB0E00F1121}" type="pres">
      <dgm:prSet presAssocID="{5D52A0FA-310F-46A5-8E87-721116AD9370}" presName="spaceBetweenRectangles" presStyleCnt="0"/>
      <dgm:spPr/>
      <dgm:t>
        <a:bodyPr/>
        <a:lstStyle/>
        <a:p>
          <a:endParaRPr lang="en-US"/>
        </a:p>
      </dgm:t>
    </dgm:pt>
    <dgm:pt modelId="{2F11B803-6513-427F-91D1-8E057C88A542}" type="pres">
      <dgm:prSet presAssocID="{D23258CD-CF91-41F9-A6DB-78B25B51A989}" presName="parentLin" presStyleCnt="0"/>
      <dgm:spPr/>
      <dgm:t>
        <a:bodyPr/>
        <a:lstStyle/>
        <a:p>
          <a:endParaRPr lang="en-US"/>
        </a:p>
      </dgm:t>
    </dgm:pt>
    <dgm:pt modelId="{6851B198-75A1-483A-9F82-654B9D40151A}" type="pres">
      <dgm:prSet presAssocID="{D23258CD-CF91-41F9-A6DB-78B25B51A989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155B7B25-29B2-48AD-A1BC-F07987976D63}" type="pres">
      <dgm:prSet presAssocID="{D23258CD-CF91-41F9-A6DB-78B25B51A989}" presName="parentText" presStyleLbl="node1" presStyleIdx="1" presStyleCnt="4" custScaleX="8999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76CD4A-0788-47DE-A0A5-8AA6135765F9}" type="pres">
      <dgm:prSet presAssocID="{D23258CD-CF91-41F9-A6DB-78B25B51A989}" presName="negativeSpace" presStyleCnt="0"/>
      <dgm:spPr/>
      <dgm:t>
        <a:bodyPr/>
        <a:lstStyle/>
        <a:p>
          <a:endParaRPr lang="en-US"/>
        </a:p>
      </dgm:t>
    </dgm:pt>
    <dgm:pt modelId="{DEEE07D6-D8AB-4D97-96BE-441D56CFD5D0}" type="pres">
      <dgm:prSet presAssocID="{D23258CD-CF91-41F9-A6DB-78B25B51A989}" presName="childText" presStyleLbl="conFgAcc1" presStyleIdx="1" presStyleCnt="4" custScaleX="66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AB1A2-DFA1-4734-9949-104CCCCB9A68}" type="pres">
      <dgm:prSet presAssocID="{CC4958D4-BEB3-434E-96AC-CFC8DE5AEE6A}" presName="spaceBetweenRectangles" presStyleCnt="0"/>
      <dgm:spPr/>
      <dgm:t>
        <a:bodyPr/>
        <a:lstStyle/>
        <a:p>
          <a:endParaRPr lang="en-US"/>
        </a:p>
      </dgm:t>
    </dgm:pt>
    <dgm:pt modelId="{BF8E8FFA-DFB0-489D-8519-A7F6FB5737B5}" type="pres">
      <dgm:prSet presAssocID="{C818C484-E293-4817-A933-F57EE9CDF054}" presName="parentLin" presStyleCnt="0"/>
      <dgm:spPr/>
      <dgm:t>
        <a:bodyPr/>
        <a:lstStyle/>
        <a:p>
          <a:endParaRPr lang="en-US"/>
        </a:p>
      </dgm:t>
    </dgm:pt>
    <dgm:pt modelId="{A0C75323-6892-4962-A15B-007A385C2564}" type="pres">
      <dgm:prSet presAssocID="{C818C484-E293-4817-A933-F57EE9CDF054}" presName="parentLeftMargin" presStyleLbl="node1" presStyleIdx="1" presStyleCnt="4"/>
      <dgm:spPr/>
      <dgm:t>
        <a:bodyPr/>
        <a:lstStyle/>
        <a:p>
          <a:endParaRPr lang="pt-BR"/>
        </a:p>
      </dgm:t>
    </dgm:pt>
    <dgm:pt modelId="{95217847-840C-40CD-B610-AF3BED3FE2CF}" type="pres">
      <dgm:prSet presAssocID="{C818C484-E293-4817-A933-F57EE9CDF05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B7178A-BCE0-48DA-A258-E07620A635D7}" type="pres">
      <dgm:prSet presAssocID="{C818C484-E293-4817-A933-F57EE9CDF054}" presName="negativeSpace" presStyleCnt="0"/>
      <dgm:spPr/>
      <dgm:t>
        <a:bodyPr/>
        <a:lstStyle/>
        <a:p>
          <a:endParaRPr lang="en-US"/>
        </a:p>
      </dgm:t>
    </dgm:pt>
    <dgm:pt modelId="{5B4AE5BA-77F2-4040-B98A-E104B409ED46}" type="pres">
      <dgm:prSet presAssocID="{C818C484-E293-4817-A933-F57EE9CDF054}" presName="childText" presStyleLbl="conFgAcc1" presStyleIdx="2" presStyleCnt="4" custScaleX="66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DA7C0E-1728-48D0-8D3F-B4C86DCE3636}" type="pres">
      <dgm:prSet presAssocID="{B35F2EF2-25DA-4DDB-8324-FF5ECF151E8F}" presName="spaceBetweenRectangles" presStyleCnt="0"/>
      <dgm:spPr/>
      <dgm:t>
        <a:bodyPr/>
        <a:lstStyle/>
        <a:p>
          <a:endParaRPr lang="en-US"/>
        </a:p>
      </dgm:t>
    </dgm:pt>
    <dgm:pt modelId="{64E9018A-C8C8-44AD-A405-6695E7535E72}" type="pres">
      <dgm:prSet presAssocID="{BF365C28-987A-4B7F-96C4-AFC67C51F2F8}" presName="parentLin" presStyleCnt="0"/>
      <dgm:spPr/>
      <dgm:t>
        <a:bodyPr/>
        <a:lstStyle/>
        <a:p>
          <a:endParaRPr lang="en-US"/>
        </a:p>
      </dgm:t>
    </dgm:pt>
    <dgm:pt modelId="{8D9EED22-03E6-4CBA-9A2C-9BB9C81F932D}" type="pres">
      <dgm:prSet presAssocID="{BF365C28-987A-4B7F-96C4-AFC67C51F2F8}" presName="parentLeftMargin" presStyleLbl="node1" presStyleIdx="2" presStyleCnt="4"/>
      <dgm:spPr/>
      <dgm:t>
        <a:bodyPr/>
        <a:lstStyle/>
        <a:p>
          <a:endParaRPr lang="pt-BR"/>
        </a:p>
      </dgm:t>
    </dgm:pt>
    <dgm:pt modelId="{3120B7CB-6C27-4536-81ED-4EBB993825BD}" type="pres">
      <dgm:prSet presAssocID="{BF365C28-987A-4B7F-96C4-AFC67C51F2F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39DE51-0284-4ACE-94E7-074B3A41589B}" type="pres">
      <dgm:prSet presAssocID="{BF365C28-987A-4B7F-96C4-AFC67C51F2F8}" presName="negativeSpace" presStyleCnt="0"/>
      <dgm:spPr/>
      <dgm:t>
        <a:bodyPr/>
        <a:lstStyle/>
        <a:p>
          <a:endParaRPr lang="en-US"/>
        </a:p>
      </dgm:t>
    </dgm:pt>
    <dgm:pt modelId="{C10C958C-C97F-42DA-9485-8EF62BEF22C3}" type="pres">
      <dgm:prSet presAssocID="{BF365C28-987A-4B7F-96C4-AFC67C51F2F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34B604-86D5-42C4-8A21-6774D6F7CD02}" type="presOf" srcId="{D23258CD-CF91-41F9-A6DB-78B25B51A989}" destId="{155B7B25-29B2-48AD-A1BC-F07987976D63}" srcOrd="1" destOrd="0" presId="urn:microsoft.com/office/officeart/2005/8/layout/list1"/>
    <dgm:cxn modelId="{1710F46D-9F8F-4E26-8EA5-8A7CF62C6BFB}" srcId="{6719B4A5-6EC5-4A9D-AADE-15CCA2346F1F}" destId="{8D2A60C2-BB4B-4987-A6F0-7AFEB84F6737}" srcOrd="0" destOrd="0" parTransId="{00FE6273-879B-478A-99D3-8DA34A74BCEF}" sibTransId="{5D52A0FA-310F-46A5-8E87-721116AD9370}"/>
    <dgm:cxn modelId="{6D54EB18-A6E5-4995-ACA3-B2D7B0F63103}" srcId="{6719B4A5-6EC5-4A9D-AADE-15CCA2346F1F}" destId="{C818C484-E293-4817-A933-F57EE9CDF054}" srcOrd="2" destOrd="0" parTransId="{F6CAF820-4E13-4C57-ADA5-420FAEB6790B}" sibTransId="{B35F2EF2-25DA-4DDB-8324-FF5ECF151E8F}"/>
    <dgm:cxn modelId="{E98B8D7C-9B17-43BD-A89C-92B4991CB8E5}" srcId="{6719B4A5-6EC5-4A9D-AADE-15CCA2346F1F}" destId="{D23258CD-CF91-41F9-A6DB-78B25B51A989}" srcOrd="1" destOrd="0" parTransId="{EDDC51F9-E7B6-497F-9AD5-5238F06E224A}" sibTransId="{CC4958D4-BEB3-434E-96AC-CFC8DE5AEE6A}"/>
    <dgm:cxn modelId="{40C43A5E-6FC8-41EC-9B67-26A09479C400}" srcId="{6719B4A5-6EC5-4A9D-AADE-15CCA2346F1F}" destId="{BF365C28-987A-4B7F-96C4-AFC67C51F2F8}" srcOrd="3" destOrd="0" parTransId="{103BAD8A-7D1D-4BBC-B2F1-9242C3BC74D2}" sibTransId="{C9BBEF7C-1B92-47CC-A83C-53344C7E09D5}"/>
    <dgm:cxn modelId="{8D012C13-0DE7-43EC-9560-88E6583FA699}" type="presOf" srcId="{6719B4A5-6EC5-4A9D-AADE-15CCA2346F1F}" destId="{DACB437F-0BCE-431E-82EE-5D1781EF6A41}" srcOrd="0" destOrd="0" presId="urn:microsoft.com/office/officeart/2005/8/layout/list1"/>
    <dgm:cxn modelId="{D70E5C33-26CD-45BE-8BCF-03C6C9AF1323}" type="presOf" srcId="{C818C484-E293-4817-A933-F57EE9CDF054}" destId="{95217847-840C-40CD-B610-AF3BED3FE2CF}" srcOrd="1" destOrd="0" presId="urn:microsoft.com/office/officeart/2005/8/layout/list1"/>
    <dgm:cxn modelId="{AC800370-EA3E-450C-B3F0-04903B49FE88}" type="presOf" srcId="{D23258CD-CF91-41F9-A6DB-78B25B51A989}" destId="{6851B198-75A1-483A-9F82-654B9D40151A}" srcOrd="0" destOrd="0" presId="urn:microsoft.com/office/officeart/2005/8/layout/list1"/>
    <dgm:cxn modelId="{95E299FB-38A7-446D-ACBB-75C36850A46F}" type="presOf" srcId="{C818C484-E293-4817-A933-F57EE9CDF054}" destId="{A0C75323-6892-4962-A15B-007A385C2564}" srcOrd="0" destOrd="0" presId="urn:microsoft.com/office/officeart/2005/8/layout/list1"/>
    <dgm:cxn modelId="{DA4F0A99-192D-489D-A4CD-B20C41B51845}" type="presOf" srcId="{8D2A60C2-BB4B-4987-A6F0-7AFEB84F6737}" destId="{D3B31540-9041-456E-B619-1BC190A798D3}" srcOrd="1" destOrd="0" presId="urn:microsoft.com/office/officeart/2005/8/layout/list1"/>
    <dgm:cxn modelId="{0C0BE0ED-1C8B-4A43-BB34-378BB787A621}" type="presOf" srcId="{BF365C28-987A-4B7F-96C4-AFC67C51F2F8}" destId="{3120B7CB-6C27-4536-81ED-4EBB993825BD}" srcOrd="1" destOrd="0" presId="urn:microsoft.com/office/officeart/2005/8/layout/list1"/>
    <dgm:cxn modelId="{73DA9E73-AE1A-48C6-A000-4AF92867F2B6}" type="presOf" srcId="{8D2A60C2-BB4B-4987-A6F0-7AFEB84F6737}" destId="{9A0D5A1F-8122-42DA-B2CF-F3389672CAE6}" srcOrd="0" destOrd="0" presId="urn:microsoft.com/office/officeart/2005/8/layout/list1"/>
    <dgm:cxn modelId="{2C4B1D4A-6E75-49F7-87D9-FC92CBAB0DA6}" type="presOf" srcId="{BF365C28-987A-4B7F-96C4-AFC67C51F2F8}" destId="{8D9EED22-03E6-4CBA-9A2C-9BB9C81F932D}" srcOrd="0" destOrd="0" presId="urn:microsoft.com/office/officeart/2005/8/layout/list1"/>
    <dgm:cxn modelId="{279C8D15-CC06-49A6-9CB3-A0D9F476900A}" type="presParOf" srcId="{DACB437F-0BCE-431E-82EE-5D1781EF6A41}" destId="{7D2AC9D3-1DA6-45E3-A732-58715C48EE54}" srcOrd="0" destOrd="0" presId="urn:microsoft.com/office/officeart/2005/8/layout/list1"/>
    <dgm:cxn modelId="{713F8CC2-03FA-466B-957D-4EDB3F72B455}" type="presParOf" srcId="{7D2AC9D3-1DA6-45E3-A732-58715C48EE54}" destId="{9A0D5A1F-8122-42DA-B2CF-F3389672CAE6}" srcOrd="0" destOrd="0" presId="urn:microsoft.com/office/officeart/2005/8/layout/list1"/>
    <dgm:cxn modelId="{A013A626-9FF4-4C7A-870D-BA65C44F27FF}" type="presParOf" srcId="{7D2AC9D3-1DA6-45E3-A732-58715C48EE54}" destId="{D3B31540-9041-456E-B619-1BC190A798D3}" srcOrd="1" destOrd="0" presId="urn:microsoft.com/office/officeart/2005/8/layout/list1"/>
    <dgm:cxn modelId="{B824D9A6-F963-49B9-B5AD-0E83D06D151E}" type="presParOf" srcId="{DACB437F-0BCE-431E-82EE-5D1781EF6A41}" destId="{E3F8EB06-2CC5-4ADF-84FA-86217F048F41}" srcOrd="1" destOrd="0" presId="urn:microsoft.com/office/officeart/2005/8/layout/list1"/>
    <dgm:cxn modelId="{969D578F-3157-4AD6-886B-03F13F9D0133}" type="presParOf" srcId="{DACB437F-0BCE-431E-82EE-5D1781EF6A41}" destId="{7D987508-9215-4C0E-884E-7B090237F655}" srcOrd="2" destOrd="0" presId="urn:microsoft.com/office/officeart/2005/8/layout/list1"/>
    <dgm:cxn modelId="{6D9EA3D1-A07B-4294-B6A6-DD6FDA2E57AD}" type="presParOf" srcId="{DACB437F-0BCE-431E-82EE-5D1781EF6A41}" destId="{A2AF4C81-D3A8-4E93-80AF-5EB0E00F1121}" srcOrd="3" destOrd="0" presId="urn:microsoft.com/office/officeart/2005/8/layout/list1"/>
    <dgm:cxn modelId="{E98BC785-2006-4684-A765-175AC85E4338}" type="presParOf" srcId="{DACB437F-0BCE-431E-82EE-5D1781EF6A41}" destId="{2F11B803-6513-427F-91D1-8E057C88A542}" srcOrd="4" destOrd="0" presId="urn:microsoft.com/office/officeart/2005/8/layout/list1"/>
    <dgm:cxn modelId="{540E5B06-EDE6-4B74-97F8-272AA0277DE1}" type="presParOf" srcId="{2F11B803-6513-427F-91D1-8E057C88A542}" destId="{6851B198-75A1-483A-9F82-654B9D40151A}" srcOrd="0" destOrd="0" presId="urn:microsoft.com/office/officeart/2005/8/layout/list1"/>
    <dgm:cxn modelId="{B80D16D3-9E96-4ECD-99EF-21159246E41F}" type="presParOf" srcId="{2F11B803-6513-427F-91D1-8E057C88A542}" destId="{155B7B25-29B2-48AD-A1BC-F07987976D63}" srcOrd="1" destOrd="0" presId="urn:microsoft.com/office/officeart/2005/8/layout/list1"/>
    <dgm:cxn modelId="{8E825E05-89AE-4DAE-817F-8A8D14A573CE}" type="presParOf" srcId="{DACB437F-0BCE-431E-82EE-5D1781EF6A41}" destId="{9876CD4A-0788-47DE-A0A5-8AA6135765F9}" srcOrd="5" destOrd="0" presId="urn:microsoft.com/office/officeart/2005/8/layout/list1"/>
    <dgm:cxn modelId="{BA019773-4981-47EC-A6FD-9806705F71B9}" type="presParOf" srcId="{DACB437F-0BCE-431E-82EE-5D1781EF6A41}" destId="{DEEE07D6-D8AB-4D97-96BE-441D56CFD5D0}" srcOrd="6" destOrd="0" presId="urn:microsoft.com/office/officeart/2005/8/layout/list1"/>
    <dgm:cxn modelId="{66B28293-7C07-4FFC-A110-21742F32F9FD}" type="presParOf" srcId="{DACB437F-0BCE-431E-82EE-5D1781EF6A41}" destId="{FA2AB1A2-DFA1-4734-9949-104CCCCB9A68}" srcOrd="7" destOrd="0" presId="urn:microsoft.com/office/officeart/2005/8/layout/list1"/>
    <dgm:cxn modelId="{4ED7E271-DC19-4796-B1F9-6421CC0C3C6A}" type="presParOf" srcId="{DACB437F-0BCE-431E-82EE-5D1781EF6A41}" destId="{BF8E8FFA-DFB0-489D-8519-A7F6FB5737B5}" srcOrd="8" destOrd="0" presId="urn:microsoft.com/office/officeart/2005/8/layout/list1"/>
    <dgm:cxn modelId="{05D6BDE5-7E7B-40D2-94F8-DFFDD9682C5B}" type="presParOf" srcId="{BF8E8FFA-DFB0-489D-8519-A7F6FB5737B5}" destId="{A0C75323-6892-4962-A15B-007A385C2564}" srcOrd="0" destOrd="0" presId="urn:microsoft.com/office/officeart/2005/8/layout/list1"/>
    <dgm:cxn modelId="{19872F9F-DA19-4CEB-9531-C99BAF07B9DD}" type="presParOf" srcId="{BF8E8FFA-DFB0-489D-8519-A7F6FB5737B5}" destId="{95217847-840C-40CD-B610-AF3BED3FE2CF}" srcOrd="1" destOrd="0" presId="urn:microsoft.com/office/officeart/2005/8/layout/list1"/>
    <dgm:cxn modelId="{B88575D4-DEE1-404D-872B-F3FAC0BF1350}" type="presParOf" srcId="{DACB437F-0BCE-431E-82EE-5D1781EF6A41}" destId="{E6B7178A-BCE0-48DA-A258-E07620A635D7}" srcOrd="9" destOrd="0" presId="urn:microsoft.com/office/officeart/2005/8/layout/list1"/>
    <dgm:cxn modelId="{AC9CB780-4A95-46AE-9501-63D990D5CB82}" type="presParOf" srcId="{DACB437F-0BCE-431E-82EE-5D1781EF6A41}" destId="{5B4AE5BA-77F2-4040-B98A-E104B409ED46}" srcOrd="10" destOrd="0" presId="urn:microsoft.com/office/officeart/2005/8/layout/list1"/>
    <dgm:cxn modelId="{81BC0C3C-2CB7-4C61-BE6E-19813E9CD58E}" type="presParOf" srcId="{DACB437F-0BCE-431E-82EE-5D1781EF6A41}" destId="{EDDA7C0E-1728-48D0-8D3F-B4C86DCE3636}" srcOrd="11" destOrd="0" presId="urn:microsoft.com/office/officeart/2005/8/layout/list1"/>
    <dgm:cxn modelId="{AC5608D7-5883-4A11-93EB-8152123FAE5A}" type="presParOf" srcId="{DACB437F-0BCE-431E-82EE-5D1781EF6A41}" destId="{64E9018A-C8C8-44AD-A405-6695E7535E72}" srcOrd="12" destOrd="0" presId="urn:microsoft.com/office/officeart/2005/8/layout/list1"/>
    <dgm:cxn modelId="{9935A154-27BF-4D8A-9193-5C1326B0CE40}" type="presParOf" srcId="{64E9018A-C8C8-44AD-A405-6695E7535E72}" destId="{8D9EED22-03E6-4CBA-9A2C-9BB9C81F932D}" srcOrd="0" destOrd="0" presId="urn:microsoft.com/office/officeart/2005/8/layout/list1"/>
    <dgm:cxn modelId="{9125F840-A128-4BAD-9158-882F129066A6}" type="presParOf" srcId="{64E9018A-C8C8-44AD-A405-6695E7535E72}" destId="{3120B7CB-6C27-4536-81ED-4EBB993825BD}" srcOrd="1" destOrd="0" presId="urn:microsoft.com/office/officeart/2005/8/layout/list1"/>
    <dgm:cxn modelId="{279BDBD7-0D0D-4F49-AB80-44C7C07E68E7}" type="presParOf" srcId="{DACB437F-0BCE-431E-82EE-5D1781EF6A41}" destId="{5839DE51-0284-4ACE-94E7-074B3A41589B}" srcOrd="13" destOrd="0" presId="urn:microsoft.com/office/officeart/2005/8/layout/list1"/>
    <dgm:cxn modelId="{A134014F-F67B-46ED-A868-7B1650AF8F6F}" type="presParOf" srcId="{DACB437F-0BCE-431E-82EE-5D1781EF6A41}" destId="{C10C958C-C97F-42DA-9485-8EF62BEF22C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E66317-F8FF-4121-A3C6-983A84B80673}">
      <dsp:nvSpPr>
        <dsp:cNvPr id="0" name=""/>
        <dsp:cNvSpPr/>
      </dsp:nvSpPr>
      <dsp:spPr>
        <a:xfrm>
          <a:off x="0" y="125983"/>
          <a:ext cx="1307229" cy="10188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587D8-444E-4F2F-9AB1-618E1D6A6AC6}">
      <dsp:nvSpPr>
        <dsp:cNvPr id="0" name=""/>
        <dsp:cNvSpPr/>
      </dsp:nvSpPr>
      <dsp:spPr>
        <a:xfrm>
          <a:off x="142206" y="1047100"/>
          <a:ext cx="1246141" cy="12564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1844</a:t>
          </a:r>
          <a:endParaRPr lang="pt-BR" sz="18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noProof="0" dirty="0" smtClean="0"/>
            <a:t>Reuniones sociales</a:t>
          </a:r>
          <a:endParaRPr lang="pt-BR" sz="1200" b="0" kern="1200" dirty="0">
            <a:latin typeface="Trebuchet MS"/>
            <a:cs typeface="Trebuchet M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noProof="0" dirty="0" smtClean="0"/>
            <a:t>1ª Visión</a:t>
          </a:r>
          <a:endParaRPr lang="es-ES" sz="1400" b="1" kern="1200" noProof="0" dirty="0"/>
        </a:p>
      </dsp:txBody>
      <dsp:txXfrm>
        <a:off x="142206" y="1047100"/>
        <a:ext cx="1246141" cy="1256476"/>
      </dsp:txXfrm>
    </dsp:sp>
    <dsp:sp modelId="{97C7D37F-920D-485B-8D03-9DBAEBC99F71}">
      <dsp:nvSpPr>
        <dsp:cNvPr id="0" name=""/>
        <dsp:cNvSpPr/>
      </dsp:nvSpPr>
      <dsp:spPr>
        <a:xfrm rot="1251956">
          <a:off x="1374275" y="869932"/>
          <a:ext cx="326630" cy="204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/>
        </a:p>
      </dsp:txBody>
      <dsp:txXfrm rot="1251956">
        <a:off x="1374275" y="869932"/>
        <a:ext cx="326630" cy="204892"/>
      </dsp:txXfrm>
    </dsp:sp>
    <dsp:sp modelId="{4B2D84D2-0520-4CB0-8DDE-76450FF6E846}">
      <dsp:nvSpPr>
        <dsp:cNvPr id="0" name=""/>
        <dsp:cNvSpPr/>
      </dsp:nvSpPr>
      <dsp:spPr>
        <a:xfrm>
          <a:off x="1746013" y="751727"/>
          <a:ext cx="1351297" cy="11152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2F511-ECE8-41FC-A9BA-9C36D689FBD3}">
      <dsp:nvSpPr>
        <dsp:cNvPr id="0" name=""/>
        <dsp:cNvSpPr/>
      </dsp:nvSpPr>
      <dsp:spPr>
        <a:xfrm>
          <a:off x="1977531" y="1813421"/>
          <a:ext cx="1253509" cy="1191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Trebuchet MS"/>
              <a:cs typeface="Trebuchet MS"/>
            </a:rPr>
            <a:t>1846</a:t>
          </a:r>
          <a:endParaRPr lang="pt-BR" sz="1800" b="1" kern="1200" dirty="0">
            <a:latin typeface="Trebuchet MS"/>
            <a:cs typeface="Trebuchet M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noProof="0" dirty="0" smtClean="0"/>
            <a:t>Reuniones Diarias</a:t>
          </a:r>
          <a:endParaRPr lang="pt-BR" sz="1200" b="0" kern="1200" dirty="0">
            <a:latin typeface="Trebuchet MS"/>
            <a:cs typeface="Trebuchet MS"/>
          </a:endParaRPr>
        </a:p>
      </dsp:txBody>
      <dsp:txXfrm>
        <a:off x="1977531" y="1813421"/>
        <a:ext cx="1253509" cy="1191841"/>
      </dsp:txXfrm>
    </dsp:sp>
    <dsp:sp modelId="{B0154BD1-A401-4D35-9E7C-9B53F6EF8E16}">
      <dsp:nvSpPr>
        <dsp:cNvPr id="0" name=""/>
        <dsp:cNvSpPr/>
      </dsp:nvSpPr>
      <dsp:spPr>
        <a:xfrm rot="726457">
          <a:off x="3170013" y="1399210"/>
          <a:ext cx="296003" cy="204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72523"/>
            <a:satOff val="-1976"/>
            <a:lumOff val="1068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/>
        </a:p>
      </dsp:txBody>
      <dsp:txXfrm rot="726457">
        <a:off x="3170013" y="1399210"/>
        <a:ext cx="296003" cy="204892"/>
      </dsp:txXfrm>
    </dsp:sp>
    <dsp:sp modelId="{262848FF-BF8B-4F24-B5AD-E5B1A7962E99}">
      <dsp:nvSpPr>
        <dsp:cNvPr id="0" name=""/>
        <dsp:cNvSpPr/>
      </dsp:nvSpPr>
      <dsp:spPr>
        <a:xfrm>
          <a:off x="3517701" y="1007003"/>
          <a:ext cx="1219426" cy="13365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4000" b="-2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FDD1E-E0DF-44BC-9C69-9B0969E59AB6}">
      <dsp:nvSpPr>
        <dsp:cNvPr id="0" name=""/>
        <dsp:cNvSpPr/>
      </dsp:nvSpPr>
      <dsp:spPr>
        <a:xfrm>
          <a:off x="3716224" y="2214130"/>
          <a:ext cx="1311970" cy="13384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Trebuchet MS"/>
              <a:cs typeface="Trebuchet MS"/>
            </a:rPr>
            <a:t>1852</a:t>
          </a:r>
          <a:endParaRPr lang="pt-BR" sz="1800" b="1" kern="1200" dirty="0">
            <a:latin typeface="Trebuchet MS"/>
            <a:cs typeface="Trebuchet M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noProof="0" dirty="0" smtClean="0"/>
            <a:t>Primera lección de la Escuela Sabática</a:t>
          </a:r>
          <a:endParaRPr lang="pt-BR" sz="1200" b="0" kern="1200" dirty="0">
            <a:latin typeface="Trebuchet MS"/>
            <a:cs typeface="Trebuchet MS"/>
          </a:endParaRPr>
        </a:p>
      </dsp:txBody>
      <dsp:txXfrm>
        <a:off x="3716224" y="2214130"/>
        <a:ext cx="1311970" cy="1338438"/>
      </dsp:txXfrm>
    </dsp:sp>
    <dsp:sp modelId="{080416C6-E68A-4F00-AE60-4D3A0326999C}">
      <dsp:nvSpPr>
        <dsp:cNvPr id="0" name=""/>
        <dsp:cNvSpPr/>
      </dsp:nvSpPr>
      <dsp:spPr>
        <a:xfrm rot="245413">
          <a:off x="4894670" y="1639255"/>
          <a:ext cx="322936" cy="204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145046"/>
            <a:satOff val="-3953"/>
            <a:lumOff val="2136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/>
        </a:p>
      </dsp:txBody>
      <dsp:txXfrm rot="245413">
        <a:off x="4894670" y="1639255"/>
        <a:ext cx="322936" cy="204892"/>
      </dsp:txXfrm>
    </dsp:sp>
    <dsp:sp modelId="{AC48C8E5-65E8-49C0-93B4-EB3484C7781D}">
      <dsp:nvSpPr>
        <dsp:cNvPr id="0" name=""/>
        <dsp:cNvSpPr/>
      </dsp:nvSpPr>
      <dsp:spPr>
        <a:xfrm>
          <a:off x="5344768" y="1188676"/>
          <a:ext cx="1383606" cy="12462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3E3AA-4232-4FC6-AF8A-2855077B4C7C}">
      <dsp:nvSpPr>
        <dsp:cNvPr id="0" name=""/>
        <dsp:cNvSpPr/>
      </dsp:nvSpPr>
      <dsp:spPr>
        <a:xfrm>
          <a:off x="5694671" y="2287501"/>
          <a:ext cx="1405938" cy="1501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Trebuchet MS"/>
              <a:cs typeface="Trebuchet MS"/>
            </a:rPr>
            <a:t>1853-1854</a:t>
          </a:r>
          <a:endParaRPr lang="pt-BR" sz="1800" b="1" kern="1200" dirty="0">
            <a:latin typeface="Trebuchet MS"/>
            <a:cs typeface="Trebuchet M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noProof="0" dirty="0" smtClean="0"/>
            <a:t>Primeras iglesias con ES en Rochester y </a:t>
          </a:r>
          <a:r>
            <a:rPr lang="es-ES" sz="1200" b="1" kern="1200" noProof="0" dirty="0" err="1" smtClean="0"/>
            <a:t>Buck´s</a:t>
          </a:r>
          <a:r>
            <a:rPr lang="es-ES" sz="1200" b="1" kern="1200" noProof="0" dirty="0" smtClean="0"/>
            <a:t> Bridge</a:t>
          </a:r>
          <a:endParaRPr lang="pt-BR" sz="1200" b="0" kern="1200" dirty="0">
            <a:latin typeface="Trebuchet MS"/>
            <a:cs typeface="Trebuchet MS"/>
          </a:endParaRPr>
        </a:p>
      </dsp:txBody>
      <dsp:txXfrm>
        <a:off x="5694671" y="2287501"/>
        <a:ext cx="1405938" cy="1501202"/>
      </dsp:txXfrm>
    </dsp:sp>
    <dsp:sp modelId="{A5137E42-999C-4654-B72E-BA7599CA2753}">
      <dsp:nvSpPr>
        <dsp:cNvPr id="0" name=""/>
        <dsp:cNvSpPr/>
      </dsp:nvSpPr>
      <dsp:spPr>
        <a:xfrm rot="20450850">
          <a:off x="6845896" y="1384467"/>
          <a:ext cx="252301" cy="204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217570"/>
            <a:satOff val="-5929"/>
            <a:lumOff val="3205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/>
        </a:p>
      </dsp:txBody>
      <dsp:txXfrm rot="20450850">
        <a:off x="6845896" y="1384467"/>
        <a:ext cx="252301" cy="204892"/>
      </dsp:txXfrm>
    </dsp:sp>
    <dsp:sp modelId="{5C3AD088-4EA3-485D-A533-56443C267A75}">
      <dsp:nvSpPr>
        <dsp:cNvPr id="0" name=""/>
        <dsp:cNvSpPr/>
      </dsp:nvSpPr>
      <dsp:spPr>
        <a:xfrm>
          <a:off x="7192513" y="602638"/>
          <a:ext cx="1400430" cy="11290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571D1-71C8-4DEA-8A01-D6AE8430B002}">
      <dsp:nvSpPr>
        <dsp:cNvPr id="0" name=""/>
        <dsp:cNvSpPr/>
      </dsp:nvSpPr>
      <dsp:spPr>
        <a:xfrm>
          <a:off x="7270664" y="1630620"/>
          <a:ext cx="1370295" cy="1284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Trebuchet MS"/>
              <a:cs typeface="Trebuchet MS"/>
            </a:rPr>
            <a:t>1863</a:t>
          </a:r>
          <a:endParaRPr lang="pt-BR" sz="1800" b="1" kern="1200" dirty="0">
            <a:latin typeface="Trebuchet MS"/>
            <a:cs typeface="Trebuchet M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noProof="0" smtClean="0"/>
            <a:t>Organización de la iglesia</a:t>
          </a:r>
          <a:endParaRPr lang="pt-BR" sz="1200" b="0" kern="1200" dirty="0">
            <a:latin typeface="Trebuchet MS"/>
            <a:cs typeface="Trebuchet M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noProof="0" dirty="0" smtClean="0"/>
            <a:t>Congresos campestres</a:t>
          </a:r>
          <a:endParaRPr lang="es-ES" sz="1200" b="1" kern="1200" noProof="0" dirty="0"/>
        </a:p>
      </dsp:txBody>
      <dsp:txXfrm>
        <a:off x="7270664" y="1630620"/>
        <a:ext cx="1370295" cy="12843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C906D3-48AD-44D2-93CC-6FA70CC747DB}">
      <dsp:nvSpPr>
        <dsp:cNvPr id="0" name=""/>
        <dsp:cNvSpPr/>
      </dsp:nvSpPr>
      <dsp:spPr>
        <a:xfrm>
          <a:off x="882079" y="788963"/>
          <a:ext cx="5292476" cy="2846112"/>
        </a:xfrm>
        <a:prstGeom prst="round2DiagRect">
          <a:avLst>
            <a:gd name="adj1" fmla="val 0"/>
            <a:gd name="adj2" fmla="val 1667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FE3CC-22D8-4B72-B573-85B79940CE00}">
      <dsp:nvSpPr>
        <dsp:cNvPr id="0" name=""/>
        <dsp:cNvSpPr/>
      </dsp:nvSpPr>
      <dsp:spPr>
        <a:xfrm>
          <a:off x="3528317" y="1090824"/>
          <a:ext cx="705" cy="2242391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B9466-EB7C-4F0A-8B36-87C741C1297A}">
      <dsp:nvSpPr>
        <dsp:cNvPr id="0" name=""/>
        <dsp:cNvSpPr/>
      </dsp:nvSpPr>
      <dsp:spPr>
        <a:xfrm>
          <a:off x="1058495" y="1004578"/>
          <a:ext cx="2293406" cy="24148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rPr>
            <a:t>Crecimiento Externo</a:t>
          </a:r>
          <a:endParaRPr lang="pt-BR" sz="2900" kern="1200" dirty="0">
            <a:solidFill>
              <a:srgbClr val="FFFFFF"/>
            </a:solidFill>
            <a:effectLst/>
            <a:latin typeface="Trebuchet MS"/>
            <a:cs typeface="Trebuchet MS"/>
          </a:endParaRPr>
        </a:p>
      </dsp:txBody>
      <dsp:txXfrm>
        <a:off x="1058495" y="1004578"/>
        <a:ext cx="2293406" cy="2414883"/>
      </dsp:txXfrm>
    </dsp:sp>
    <dsp:sp modelId="{786EA257-C15F-4304-B3FE-ADB85EB09008}">
      <dsp:nvSpPr>
        <dsp:cNvPr id="0" name=""/>
        <dsp:cNvSpPr/>
      </dsp:nvSpPr>
      <dsp:spPr>
        <a:xfrm>
          <a:off x="3704733" y="1004578"/>
          <a:ext cx="2293406" cy="24148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noProof="0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rPr>
            <a:t>Crecimiento Interno</a:t>
          </a:r>
          <a:endParaRPr lang="pt-BR" sz="2900" kern="1200" dirty="0">
            <a:solidFill>
              <a:srgbClr val="FFFFFF"/>
            </a:solidFill>
            <a:effectLst/>
          </a:endParaRPr>
        </a:p>
      </dsp:txBody>
      <dsp:txXfrm>
        <a:off x="3704733" y="1004578"/>
        <a:ext cx="2293406" cy="2414883"/>
      </dsp:txXfrm>
    </dsp:sp>
    <dsp:sp modelId="{0AD3FB0B-4FE5-4CBF-91A6-34740C64B463}">
      <dsp:nvSpPr>
        <dsp:cNvPr id="0" name=""/>
        <dsp:cNvSpPr/>
      </dsp:nvSpPr>
      <dsp:spPr>
        <a:xfrm rot="16200000">
          <a:off x="-1111385" y="1167259"/>
          <a:ext cx="3104850" cy="882079"/>
        </a:xfrm>
        <a:prstGeom prst="rightArrow">
          <a:avLst>
            <a:gd name="adj1" fmla="val 49830"/>
            <a:gd name="adj2" fmla="val 6066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rPr>
            <a:t>EVANGELIZACIÓN</a:t>
          </a:r>
          <a:endParaRPr lang="pt-BR" sz="2000" b="1" kern="1200" dirty="0">
            <a:solidFill>
              <a:schemeClr val="tx1"/>
            </a:solidFill>
            <a:effectLst/>
          </a:endParaRPr>
        </a:p>
      </dsp:txBody>
      <dsp:txXfrm rot="16200000">
        <a:off x="-1111385" y="1167259"/>
        <a:ext cx="3104850" cy="882079"/>
      </dsp:txXfrm>
    </dsp:sp>
    <dsp:sp modelId="{C9B256F1-CD3D-46E7-AE7F-A659E4415A7B}">
      <dsp:nvSpPr>
        <dsp:cNvPr id="0" name=""/>
        <dsp:cNvSpPr/>
      </dsp:nvSpPr>
      <dsp:spPr>
        <a:xfrm rot="5400000">
          <a:off x="5063170" y="2374701"/>
          <a:ext cx="3104850" cy="882079"/>
        </a:xfrm>
        <a:prstGeom prst="rightArrow">
          <a:avLst>
            <a:gd name="adj1" fmla="val 49830"/>
            <a:gd name="adj2" fmla="val 60660"/>
          </a:avLst>
        </a:prstGeom>
        <a:solidFill>
          <a:schemeClr val="accent4">
            <a:tint val="50000"/>
            <a:hueOff val="-33530"/>
            <a:satOff val="-1621"/>
            <a:lumOff val="120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rPr>
            <a:t>CUIDADO ESPIRITUAL</a:t>
          </a:r>
          <a:endParaRPr lang="pt-BR" sz="2000" b="1" kern="1200" dirty="0">
            <a:solidFill>
              <a:schemeClr val="tx1"/>
            </a:solidFill>
            <a:effectLst/>
          </a:endParaRPr>
        </a:p>
      </dsp:txBody>
      <dsp:txXfrm rot="5400000">
        <a:off x="5063170" y="2374701"/>
        <a:ext cx="3104850" cy="8820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708EC8-CD72-42DD-9BE2-E2634874106C}">
      <dsp:nvSpPr>
        <dsp:cNvPr id="0" name=""/>
        <dsp:cNvSpPr/>
      </dsp:nvSpPr>
      <dsp:spPr>
        <a:xfrm>
          <a:off x="512626" y="1390097"/>
          <a:ext cx="4170294" cy="41702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B85FA-B3F6-4928-BE15-244C14E9C189}">
      <dsp:nvSpPr>
        <dsp:cNvPr id="0" name=""/>
        <dsp:cNvSpPr/>
      </dsp:nvSpPr>
      <dsp:spPr>
        <a:xfrm>
          <a:off x="1346685" y="2224156"/>
          <a:ext cx="2502176" cy="25021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ECDDA-229B-4ED3-89A1-0B6C1B87B04A}">
      <dsp:nvSpPr>
        <dsp:cNvPr id="0" name=""/>
        <dsp:cNvSpPr/>
      </dsp:nvSpPr>
      <dsp:spPr>
        <a:xfrm>
          <a:off x="2180744" y="3058215"/>
          <a:ext cx="834058" cy="8340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F4832-F24A-42AD-88CA-9ACFBA5EE545}">
      <dsp:nvSpPr>
        <dsp:cNvPr id="0" name=""/>
        <dsp:cNvSpPr/>
      </dsp:nvSpPr>
      <dsp:spPr>
        <a:xfrm>
          <a:off x="5400593" y="216021"/>
          <a:ext cx="2085147" cy="1216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kern="1200" noProof="0" dirty="0" smtClean="0"/>
            <a:t>Dar un mensaje de advertencia</a:t>
          </a:r>
          <a:endParaRPr lang="es-PE" sz="2800" kern="1200" noProof="0" dirty="0"/>
        </a:p>
      </dsp:txBody>
      <dsp:txXfrm>
        <a:off x="5400593" y="216021"/>
        <a:ext cx="2085147" cy="1216335"/>
      </dsp:txXfrm>
    </dsp:sp>
    <dsp:sp modelId="{4A00564F-8B00-4982-8488-98BA3F5F1116}">
      <dsp:nvSpPr>
        <dsp:cNvPr id="0" name=""/>
        <dsp:cNvSpPr/>
      </dsp:nvSpPr>
      <dsp:spPr>
        <a:xfrm>
          <a:off x="4856682" y="608167"/>
          <a:ext cx="52128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4FA2E4-0E8F-4D47-8F7E-E0DE6999E777}">
      <dsp:nvSpPr>
        <dsp:cNvPr id="0" name=""/>
        <dsp:cNvSpPr/>
      </dsp:nvSpPr>
      <dsp:spPr>
        <a:xfrm rot="5400000">
          <a:off x="2292994" y="913641"/>
          <a:ext cx="2866382" cy="225682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592C8-EEBF-4803-9F54-E3FB290D2A9C}">
      <dsp:nvSpPr>
        <dsp:cNvPr id="0" name=""/>
        <dsp:cNvSpPr/>
      </dsp:nvSpPr>
      <dsp:spPr>
        <a:xfrm>
          <a:off x="5472614" y="1584180"/>
          <a:ext cx="2085147" cy="1216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noProof="0" dirty="0" smtClean="0"/>
            <a:t>Dar </a:t>
          </a:r>
          <a:r>
            <a:rPr lang="es-PE" sz="2800" kern="1200" noProof="0" dirty="0" smtClean="0"/>
            <a:t>atención</a:t>
          </a:r>
          <a:r>
            <a:rPr lang="es-PE" sz="2400" kern="1200" noProof="0" dirty="0" smtClean="0"/>
            <a:t> particular</a:t>
          </a:r>
          <a:endParaRPr lang="es-PE" sz="2400" kern="1200" noProof="0" dirty="0"/>
        </a:p>
      </dsp:txBody>
      <dsp:txXfrm>
        <a:off x="5472614" y="1584180"/>
        <a:ext cx="2085147" cy="1216335"/>
      </dsp:txXfrm>
    </dsp:sp>
    <dsp:sp modelId="{0512CB2E-753D-46FA-ACF1-76A60712FAD0}">
      <dsp:nvSpPr>
        <dsp:cNvPr id="0" name=""/>
        <dsp:cNvSpPr/>
      </dsp:nvSpPr>
      <dsp:spPr>
        <a:xfrm>
          <a:off x="4856682" y="1824503"/>
          <a:ext cx="52128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441E8-1852-4EE6-BA5D-12C34E329437}">
      <dsp:nvSpPr>
        <dsp:cNvPr id="0" name=""/>
        <dsp:cNvSpPr/>
      </dsp:nvSpPr>
      <dsp:spPr>
        <a:xfrm rot="5400000">
          <a:off x="2908251" y="2111002"/>
          <a:ext cx="2233609" cy="165908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EE66F-82DD-4D9C-992A-5BE99DFC3025}">
      <dsp:nvSpPr>
        <dsp:cNvPr id="0" name=""/>
        <dsp:cNvSpPr/>
      </dsp:nvSpPr>
      <dsp:spPr>
        <a:xfrm>
          <a:off x="5400603" y="3312374"/>
          <a:ext cx="2983532" cy="1216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kern="1200" noProof="0" dirty="0" smtClean="0"/>
            <a:t>Apoyar e incentivar el desarrollo espiritual</a:t>
          </a:r>
          <a:endParaRPr lang="es-PE" sz="2800" kern="1200" noProof="0" dirty="0"/>
        </a:p>
      </dsp:txBody>
      <dsp:txXfrm>
        <a:off x="5400603" y="3312374"/>
        <a:ext cx="2983532" cy="1216335"/>
      </dsp:txXfrm>
    </dsp:sp>
    <dsp:sp modelId="{E65413E8-24B4-44E2-957B-B077FB989273}">
      <dsp:nvSpPr>
        <dsp:cNvPr id="0" name=""/>
        <dsp:cNvSpPr/>
      </dsp:nvSpPr>
      <dsp:spPr>
        <a:xfrm>
          <a:off x="4856682" y="3040839"/>
          <a:ext cx="52128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5FCAE-7A2C-41F7-AF43-1DF1CAE8003C}">
      <dsp:nvSpPr>
        <dsp:cNvPr id="0" name=""/>
        <dsp:cNvSpPr/>
      </dsp:nvSpPr>
      <dsp:spPr>
        <a:xfrm rot="5400000">
          <a:off x="3524273" y="3307390"/>
          <a:ext cx="1595832" cy="106133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5CDB48-8BED-4D5E-ACC8-34437E25CC6B}">
      <dsp:nvSpPr>
        <dsp:cNvPr id="0" name=""/>
        <dsp:cNvSpPr/>
      </dsp:nvSpPr>
      <dsp:spPr>
        <a:xfrm>
          <a:off x="0" y="0"/>
          <a:ext cx="8245086" cy="154539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171450" lvl="0" indent="-17145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noProof="0" smtClean="0">
              <a:latin typeface="Trebuchet MS"/>
              <a:cs typeface="Trebuchet MS"/>
            </a:rPr>
            <a:t>  </a:t>
          </a:r>
          <a:r>
            <a:rPr lang="es-ES" sz="3000" b="1" kern="1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rPr>
            <a:t>Actividades misioneras</a:t>
          </a:r>
          <a:endParaRPr lang="es-ES" sz="3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  <a:cs typeface="Trebuchet MS"/>
          </a:endParaRPr>
        </a:p>
        <a:p>
          <a:pPr marL="171450" lvl="1" indent="-17145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noProof="0" smtClean="0">
              <a:latin typeface="Trebuchet MS"/>
              <a:cs typeface="Trebuchet MS"/>
            </a:rPr>
            <a:t>De dos en dos para compartir el mensaje de Cristo</a:t>
          </a:r>
          <a:endParaRPr lang="es-ES" sz="23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  <a:cs typeface="Trebuchet MS"/>
          </a:endParaRPr>
        </a:p>
      </dsp:txBody>
      <dsp:txXfrm>
        <a:off x="1803556" y="0"/>
        <a:ext cx="6441529" cy="1545394"/>
      </dsp:txXfrm>
    </dsp:sp>
    <dsp:sp modelId="{6D87D55B-B9AD-4731-8B75-DEE651519A72}">
      <dsp:nvSpPr>
        <dsp:cNvPr id="0" name=""/>
        <dsp:cNvSpPr/>
      </dsp:nvSpPr>
      <dsp:spPr>
        <a:xfrm>
          <a:off x="0" y="0"/>
          <a:ext cx="1918648" cy="15478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4FD8C-C43A-4B2C-BB29-FE07BB65AD1F}">
      <dsp:nvSpPr>
        <dsp:cNvPr id="0" name=""/>
        <dsp:cNvSpPr/>
      </dsp:nvSpPr>
      <dsp:spPr>
        <a:xfrm>
          <a:off x="0" y="1702356"/>
          <a:ext cx="8245086" cy="154539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rPr>
            <a:t> Familias adventistas</a:t>
          </a:r>
          <a:endParaRPr lang="es-ES" sz="3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  <a:cs typeface="Trebuchet MS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noProof="0" dirty="0" smtClean="0">
              <a:latin typeface="Trebuchet MS"/>
              <a:cs typeface="Trebuchet MS"/>
            </a:rPr>
            <a:t>Familias ejerciendo influencia positiva en el vecindario a través de los grupos pequeños</a:t>
          </a:r>
          <a:endParaRPr lang="es-ES" sz="2300" kern="1200" noProof="0" dirty="0">
            <a:latin typeface="Trebuchet MS"/>
            <a:cs typeface="Trebuchet MS"/>
          </a:endParaRPr>
        </a:p>
      </dsp:txBody>
      <dsp:txXfrm>
        <a:off x="1803556" y="1702356"/>
        <a:ext cx="6441529" cy="1545394"/>
      </dsp:txXfrm>
    </dsp:sp>
    <dsp:sp modelId="{42906723-1CA9-4333-870D-03F549FDC8B0}">
      <dsp:nvSpPr>
        <dsp:cNvPr id="0" name=""/>
        <dsp:cNvSpPr/>
      </dsp:nvSpPr>
      <dsp:spPr>
        <a:xfrm>
          <a:off x="53091" y="1750313"/>
          <a:ext cx="1851912" cy="14494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96A39-33FC-46BB-83BC-100E9E8131E1}">
      <dsp:nvSpPr>
        <dsp:cNvPr id="0" name=""/>
        <dsp:cNvSpPr/>
      </dsp:nvSpPr>
      <dsp:spPr>
        <a:xfrm>
          <a:off x="0" y="3412045"/>
          <a:ext cx="8245086" cy="154539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rPr>
            <a:t> Grupos heterogéneos</a:t>
          </a:r>
          <a:endParaRPr lang="es-ES" sz="3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  <a:cs typeface="Trebuchet MS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noProof="0" smtClean="0">
              <a:latin typeface="Trebuchet MS"/>
              <a:cs typeface="Trebuchet MS"/>
            </a:rPr>
            <a:t>Edad, cultura, sexo, profesión, etc.</a:t>
          </a:r>
          <a:endParaRPr lang="es-ES" sz="23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  <a:cs typeface="Trebuchet MS"/>
          </a:endParaRPr>
        </a:p>
      </dsp:txBody>
      <dsp:txXfrm>
        <a:off x="1803556" y="3412045"/>
        <a:ext cx="6441529" cy="1545394"/>
      </dsp:txXfrm>
    </dsp:sp>
    <dsp:sp modelId="{72C5B13F-CD4A-4206-83D5-3EF41E9B2496}">
      <dsp:nvSpPr>
        <dsp:cNvPr id="0" name=""/>
        <dsp:cNvSpPr/>
      </dsp:nvSpPr>
      <dsp:spPr>
        <a:xfrm>
          <a:off x="53091" y="3402290"/>
          <a:ext cx="1851912" cy="15649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5CDB48-8BED-4D5E-ACC8-34437E25CC6B}">
      <dsp:nvSpPr>
        <dsp:cNvPr id="0" name=""/>
        <dsp:cNvSpPr/>
      </dsp:nvSpPr>
      <dsp:spPr>
        <a:xfrm>
          <a:off x="9704" y="25421"/>
          <a:ext cx="7777013" cy="1621916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noProof="0" smtClean="0">
              <a:latin typeface="Trebuchet MS"/>
              <a:cs typeface="Trebuchet MS"/>
            </a:rPr>
            <a:t>  </a:t>
          </a:r>
          <a:r>
            <a:rPr lang="es-ES" sz="2800" b="1" kern="1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rPr>
            <a:t>Desarrollo de los dones</a:t>
          </a:r>
          <a:endParaRPr lang="es-ES" sz="2800" b="1" kern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  <a:cs typeface="Trebuchet M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noProof="0" dirty="0" smtClean="0">
              <a:latin typeface="Trebuchet MS"/>
              <a:cs typeface="Trebuchet MS"/>
            </a:rPr>
            <a:t>Pastores deben orientar y animar las actividades de los grupos.</a:t>
          </a:r>
          <a:endParaRPr lang="es-ES" sz="2200" kern="1200" noProof="0" dirty="0">
            <a:latin typeface="Trebuchet MS"/>
            <a:cs typeface="Trebuchet MS"/>
          </a:endParaRPr>
        </a:p>
      </dsp:txBody>
      <dsp:txXfrm>
        <a:off x="1727298" y="25421"/>
        <a:ext cx="6059418" cy="1621916"/>
      </dsp:txXfrm>
    </dsp:sp>
    <dsp:sp modelId="{6D87D55B-B9AD-4731-8B75-DEE651519A72}">
      <dsp:nvSpPr>
        <dsp:cNvPr id="0" name=""/>
        <dsp:cNvSpPr/>
      </dsp:nvSpPr>
      <dsp:spPr>
        <a:xfrm>
          <a:off x="-9704" y="0"/>
          <a:ext cx="1918604" cy="16244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4FD8C-C43A-4B2C-BB29-FE07BB65AD1F}">
      <dsp:nvSpPr>
        <dsp:cNvPr id="0" name=""/>
        <dsp:cNvSpPr/>
      </dsp:nvSpPr>
      <dsp:spPr>
        <a:xfrm>
          <a:off x="16116" y="1786651"/>
          <a:ext cx="7777013" cy="1621916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rPr>
            <a:t>  Evangelismo público</a:t>
          </a:r>
          <a:endParaRPr lang="es-ES" sz="2800" b="1" kern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  <a:cs typeface="Trebuchet M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noProof="0" smtClean="0">
              <a:latin typeface="Trebuchet MS"/>
              <a:cs typeface="Trebuchet MS"/>
            </a:rPr>
            <a:t>Trabajar como grupo evangelista o ayudar en las campañas</a:t>
          </a:r>
          <a:endParaRPr lang="es-ES" sz="2200" kern="1200" noProof="0">
            <a:latin typeface="Trebuchet MS"/>
            <a:cs typeface="Trebuchet MS"/>
          </a:endParaRPr>
        </a:p>
      </dsp:txBody>
      <dsp:txXfrm>
        <a:off x="1733711" y="1786651"/>
        <a:ext cx="6059418" cy="1621916"/>
      </dsp:txXfrm>
    </dsp:sp>
    <dsp:sp modelId="{42906723-1CA9-4333-870D-03F549FDC8B0}">
      <dsp:nvSpPr>
        <dsp:cNvPr id="0" name=""/>
        <dsp:cNvSpPr/>
      </dsp:nvSpPr>
      <dsp:spPr>
        <a:xfrm>
          <a:off x="-16116" y="1804998"/>
          <a:ext cx="1944253" cy="15852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96A39-33FC-46BB-83BC-100E9E8131E1}">
      <dsp:nvSpPr>
        <dsp:cNvPr id="0" name=""/>
        <dsp:cNvSpPr/>
      </dsp:nvSpPr>
      <dsp:spPr>
        <a:xfrm>
          <a:off x="16385" y="3591941"/>
          <a:ext cx="7777013" cy="1621916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rPr>
            <a:t>  Distribución de folletos y oración</a:t>
          </a:r>
          <a:endParaRPr lang="es-ES" sz="2800" b="1" kern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  <a:cs typeface="Trebuchet M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noProof="0" smtClean="0">
              <a:latin typeface="Trebuchet MS"/>
              <a:cs typeface="Trebuchet MS"/>
            </a:rPr>
            <a:t>Entrega de literatura y oración por los enfermos; Enseñar los remedios divinos.</a:t>
          </a:r>
          <a:endParaRPr lang="es-ES" sz="22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  <a:cs typeface="Trebuchet MS"/>
          </a:endParaRPr>
        </a:p>
      </dsp:txBody>
      <dsp:txXfrm>
        <a:off x="1733979" y="3591941"/>
        <a:ext cx="6059418" cy="1621916"/>
      </dsp:txXfrm>
    </dsp:sp>
    <dsp:sp modelId="{72C5B13F-CD4A-4206-83D5-3EF41E9B2496}">
      <dsp:nvSpPr>
        <dsp:cNvPr id="0" name=""/>
        <dsp:cNvSpPr/>
      </dsp:nvSpPr>
      <dsp:spPr>
        <a:xfrm>
          <a:off x="-16385" y="3570759"/>
          <a:ext cx="1945326" cy="16642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987508-9215-4C0E-884E-7B090237F655}">
      <dsp:nvSpPr>
        <dsp:cNvPr id="0" name=""/>
        <dsp:cNvSpPr/>
      </dsp:nvSpPr>
      <dsp:spPr>
        <a:xfrm>
          <a:off x="0" y="365996"/>
          <a:ext cx="463062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B31540-9041-456E-B619-1BC190A798D3}">
      <dsp:nvSpPr>
        <dsp:cNvPr id="0" name=""/>
        <dsp:cNvSpPr/>
      </dsp:nvSpPr>
      <dsp:spPr>
        <a:xfrm>
          <a:off x="360040" y="72005"/>
          <a:ext cx="3337710" cy="70848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noProof="0" dirty="0" smtClean="0"/>
            <a:t>Avances sin precedentes</a:t>
          </a:r>
          <a:endParaRPr lang="es-ES" sz="2400" kern="1200" noProof="0" dirty="0"/>
        </a:p>
      </dsp:txBody>
      <dsp:txXfrm>
        <a:off x="360040" y="72005"/>
        <a:ext cx="3337710" cy="708480"/>
      </dsp:txXfrm>
    </dsp:sp>
    <dsp:sp modelId="{DEEE07D6-D8AB-4D97-96BE-441D56CFD5D0}">
      <dsp:nvSpPr>
        <dsp:cNvPr id="0" name=""/>
        <dsp:cNvSpPr/>
      </dsp:nvSpPr>
      <dsp:spPr>
        <a:xfrm>
          <a:off x="0" y="1454636"/>
          <a:ext cx="463055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5B7B25-29B2-48AD-A1BC-F07987976D63}">
      <dsp:nvSpPr>
        <dsp:cNvPr id="0" name=""/>
        <dsp:cNvSpPr/>
      </dsp:nvSpPr>
      <dsp:spPr>
        <a:xfrm>
          <a:off x="349238" y="1100396"/>
          <a:ext cx="4400311" cy="70848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noProof="0" dirty="0" smtClean="0"/>
            <a:t>Atención a los creyentes en lugares aislados</a:t>
          </a:r>
          <a:endParaRPr lang="es-ES" sz="2400" kern="1200" noProof="0" dirty="0"/>
        </a:p>
      </dsp:txBody>
      <dsp:txXfrm>
        <a:off x="349238" y="1100396"/>
        <a:ext cx="4400311" cy="708480"/>
      </dsp:txXfrm>
    </dsp:sp>
    <dsp:sp modelId="{5B4AE5BA-77F2-4040-B98A-E104B409ED46}">
      <dsp:nvSpPr>
        <dsp:cNvPr id="0" name=""/>
        <dsp:cNvSpPr/>
      </dsp:nvSpPr>
      <dsp:spPr>
        <a:xfrm>
          <a:off x="0" y="2543276"/>
          <a:ext cx="463062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217847-840C-40CD-B610-AF3BED3FE2CF}">
      <dsp:nvSpPr>
        <dsp:cNvPr id="0" name=""/>
        <dsp:cNvSpPr/>
      </dsp:nvSpPr>
      <dsp:spPr>
        <a:xfrm>
          <a:off x="349238" y="2189036"/>
          <a:ext cx="4889343" cy="70848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noProof="0" dirty="0" smtClean="0"/>
            <a:t>Reuniones</a:t>
          </a:r>
          <a:r>
            <a:rPr lang="es-ES" sz="2400" kern="1200" dirty="0" smtClean="0"/>
            <a:t> de apoyo al crecimiento espiritual y preparación misionera</a:t>
          </a:r>
        </a:p>
      </dsp:txBody>
      <dsp:txXfrm>
        <a:off x="349238" y="2189036"/>
        <a:ext cx="4889343" cy="708480"/>
      </dsp:txXfrm>
    </dsp:sp>
    <dsp:sp modelId="{C10C958C-C97F-42DA-9485-8EF62BEF22C3}">
      <dsp:nvSpPr>
        <dsp:cNvPr id="0" name=""/>
        <dsp:cNvSpPr/>
      </dsp:nvSpPr>
      <dsp:spPr>
        <a:xfrm>
          <a:off x="0" y="3631916"/>
          <a:ext cx="6984776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20B7CB-6C27-4536-81ED-4EBB993825BD}">
      <dsp:nvSpPr>
        <dsp:cNvPr id="0" name=""/>
        <dsp:cNvSpPr/>
      </dsp:nvSpPr>
      <dsp:spPr>
        <a:xfrm>
          <a:off x="349238" y="3277676"/>
          <a:ext cx="4889343" cy="70848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noProof="0" dirty="0" smtClean="0"/>
            <a:t>Grupos específicos según necesidad</a:t>
          </a:r>
        </a:p>
      </dsp:txBody>
      <dsp:txXfrm>
        <a:off x="349238" y="3277676"/>
        <a:ext cx="4889343" cy="708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48217-BB16-4738-B980-7BEBE749326E}" type="datetimeFigureOut">
              <a:rPr lang="pt-BR" smtClean="0"/>
              <a:pPr/>
              <a:t>07/05/2012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D33B7-E7E0-47E4-B0D5-92F7C4E83B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4776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2243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07/05/2012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5009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07/05/2012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2092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07/05/2012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4218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07/05/2012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6830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07/05/2012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5297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07/05/2012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45327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07/05/2012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8559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07/05/2012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2566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07/05/2012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2748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07/05/2012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1437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07/05/2012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95830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0BD2A-00E1-4E1C-9412-DA0F803DD3EE}" type="datetimeFigureOut">
              <a:rPr lang="pt-BR" smtClean="0"/>
              <a:pPr/>
              <a:t>07/05/2012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0045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5285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64841" y="2895037"/>
            <a:ext cx="9649072" cy="70788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IMPLICACIONES 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ECLESIÁSTICAS</a:t>
            </a:r>
          </a:p>
        </p:txBody>
      </p:sp>
    </p:spTree>
    <p:extLst>
      <p:ext uri="{BB962C8B-B14F-4D97-AF65-F5344CB8AC3E}">
        <p14:creationId xmlns:p14="http://schemas.microsoft.com/office/powerpoint/2010/main" xmlns="" val="291393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1920895517"/>
              </p:ext>
            </p:extLst>
          </p:nvPr>
        </p:nvGraphicFramePr>
        <p:xfrm>
          <a:off x="1043608" y="980728"/>
          <a:ext cx="7056635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30687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0FE3CC-22D8-4B72-B573-85B79940C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C906D3-48AD-44D2-93CC-6FA70CC74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D3FB0B-4FE5-4CBF-91A6-34740C64B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6B9466-EB7C-4F0A-8B36-87C741C12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B256F1-CD3D-46E7-AE7F-A659E4415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EA257-C15F-4304-B3FE-ADB85EB09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64841" y="2636912"/>
            <a:ext cx="9649072" cy="1323439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BASE DEL </a:t>
            </a:r>
            <a:r>
              <a:rPr lang="es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ESFUERZO</a:t>
            </a:r>
          </a:p>
          <a:p>
            <a:pPr algn="ctr"/>
            <a:r>
              <a:rPr lang="es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EN </a:t>
            </a:r>
            <a:r>
              <a:rPr lang="es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CUATRO</a:t>
            </a:r>
            <a:r>
              <a:rPr lang="es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SITUACIONES</a:t>
            </a:r>
          </a:p>
        </p:txBody>
      </p:sp>
    </p:spTree>
    <p:extLst>
      <p:ext uri="{BB962C8B-B14F-4D97-AF65-F5344CB8AC3E}">
        <p14:creationId xmlns:p14="http://schemas.microsoft.com/office/powerpoint/2010/main" xmlns="" val="262395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ta para baixo 11"/>
          <p:cNvSpPr/>
          <p:nvPr/>
        </p:nvSpPr>
        <p:spPr>
          <a:xfrm>
            <a:off x="2555776" y="1916832"/>
            <a:ext cx="936104" cy="129614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67544" y="3429000"/>
            <a:ext cx="5400600" cy="15669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b="1" dirty="0">
                <a:latin typeface="Trebuchet MS"/>
                <a:cs typeface="Trebuchet MS"/>
              </a:rPr>
              <a:t>Trabajar por los miembros;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b="1" dirty="0">
                <a:latin typeface="Trebuchet MS"/>
                <a:cs typeface="Trebuchet MS"/>
              </a:rPr>
              <a:t>Incrédulos que viven cerca;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740404" y="1213052"/>
            <a:ext cx="4536504" cy="1008112"/>
            <a:chOff x="216810" y="30159"/>
            <a:chExt cx="2214049" cy="323031"/>
          </a:xfrm>
        </p:grpSpPr>
        <p:sp>
          <p:nvSpPr>
            <p:cNvPr id="7" name="Retângulo 6"/>
            <p:cNvSpPr/>
            <p:nvPr/>
          </p:nvSpPr>
          <p:spPr>
            <a:xfrm>
              <a:off x="216810" y="30159"/>
              <a:ext cx="2214049" cy="3230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216810" y="30159"/>
              <a:ext cx="2214049" cy="3230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200" b="1" dirty="0">
                  <a:latin typeface="Trebuchet MS"/>
                  <a:cs typeface="Trebuchet MS"/>
                </a:rPr>
                <a:t>IGLESIAS GRANDES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166410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ta para baixo 11"/>
          <p:cNvSpPr/>
          <p:nvPr/>
        </p:nvSpPr>
        <p:spPr>
          <a:xfrm>
            <a:off x="2555776" y="1916832"/>
            <a:ext cx="936104" cy="129614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67544" y="3429000"/>
            <a:ext cx="6480720" cy="22322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dirty="0">
                <a:latin typeface="Trebuchet MS"/>
                <a:cs typeface="Trebuchet MS"/>
              </a:rPr>
              <a:t>Formar grupo </a:t>
            </a:r>
            <a:r>
              <a:rPr lang="pt-BR" sz="2400" b="1" dirty="0" err="1">
                <a:latin typeface="Trebuchet MS"/>
                <a:cs typeface="Trebuchet MS"/>
              </a:rPr>
              <a:t>misionero</a:t>
            </a:r>
            <a:r>
              <a:rPr lang="pt-BR" sz="2400" b="1" dirty="0">
                <a:latin typeface="Trebuchet MS"/>
                <a:cs typeface="Trebuchet MS"/>
              </a:rPr>
              <a:t>;</a:t>
            </a: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dirty="0" err="1">
                <a:latin typeface="Trebuchet MS"/>
                <a:cs typeface="Trebuchet MS"/>
              </a:rPr>
              <a:t>Mantener</a:t>
            </a:r>
            <a:r>
              <a:rPr lang="pt-BR" sz="2400" b="1" dirty="0">
                <a:latin typeface="Trebuchet MS"/>
                <a:cs typeface="Trebuchet MS"/>
              </a:rPr>
              <a:t> e incentivar vínculo amoroso;</a:t>
            </a: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dirty="0">
                <a:latin typeface="Trebuchet MS"/>
                <a:cs typeface="Trebuchet MS"/>
              </a:rPr>
              <a:t>Progreso;</a:t>
            </a: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dirty="0" err="1">
                <a:latin typeface="Trebuchet MS"/>
                <a:cs typeface="Trebuchet MS"/>
              </a:rPr>
              <a:t>Ayuda</a:t>
            </a:r>
            <a:r>
              <a:rPr lang="pt-BR" sz="2400" b="1" dirty="0">
                <a:latin typeface="Trebuchet MS"/>
                <a:cs typeface="Trebuchet MS"/>
              </a:rPr>
              <a:t>;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740404" y="1213052"/>
            <a:ext cx="4536504" cy="1008112"/>
            <a:chOff x="216810" y="30159"/>
            <a:chExt cx="2214049" cy="323031"/>
          </a:xfrm>
        </p:grpSpPr>
        <p:sp>
          <p:nvSpPr>
            <p:cNvPr id="7" name="Retângulo 6"/>
            <p:cNvSpPr/>
            <p:nvPr/>
          </p:nvSpPr>
          <p:spPr>
            <a:xfrm>
              <a:off x="216810" y="30159"/>
              <a:ext cx="2214049" cy="3230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216810" y="30159"/>
              <a:ext cx="2214049" cy="3230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200" b="1" dirty="0">
                  <a:latin typeface="Trebuchet MS"/>
                  <a:cs typeface="Trebuchet MS"/>
                </a:rPr>
                <a:t>IGLESIAS PEQUEÑAS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547926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ta para baixo 11"/>
          <p:cNvSpPr/>
          <p:nvPr/>
        </p:nvSpPr>
        <p:spPr>
          <a:xfrm>
            <a:off x="2555776" y="1916832"/>
            <a:ext cx="936104" cy="129614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67544" y="3429000"/>
            <a:ext cx="6480720" cy="22322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800" b="1" dirty="0" smtClean="0">
                <a:latin typeface="Trebuchet MS"/>
                <a:cs typeface="Trebuchet MS"/>
              </a:rPr>
              <a:t>Perfeccionar el carácter</a:t>
            </a:r>
            <a:r>
              <a:rPr lang="es-PE" sz="2800" b="1" dirty="0" smtClean="0">
                <a:latin typeface="Trebuchet MS"/>
                <a:cs typeface="Trebuchet MS"/>
              </a:rPr>
              <a:t>;</a:t>
            </a: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800" b="1" dirty="0" smtClean="0">
                <a:latin typeface="Trebuchet MS"/>
                <a:cs typeface="Trebuchet MS"/>
              </a:rPr>
              <a:t>Futuras responsabilidades;</a:t>
            </a: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800" b="1" dirty="0" smtClean="0">
                <a:latin typeface="Trebuchet MS"/>
                <a:cs typeface="Trebuchet MS"/>
              </a:rPr>
              <a:t>Aliviar el sufrimiento humano;</a:t>
            </a: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800" b="1" dirty="0" smtClean="0">
                <a:latin typeface="Trebuchet MS"/>
                <a:cs typeface="Trebuchet MS"/>
              </a:rPr>
              <a:t>Mensaje del 3º ángel;</a:t>
            </a:r>
            <a:endParaRPr lang="es-PE" sz="2800" b="1" dirty="0">
              <a:latin typeface="Trebuchet MS"/>
              <a:cs typeface="Trebuchet MS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740404" y="1213052"/>
            <a:ext cx="4536504" cy="1008112"/>
            <a:chOff x="216810" y="30159"/>
            <a:chExt cx="2214049" cy="323031"/>
          </a:xfrm>
        </p:grpSpPr>
        <p:sp>
          <p:nvSpPr>
            <p:cNvPr id="7" name="Retângulo 6"/>
            <p:cNvSpPr/>
            <p:nvPr/>
          </p:nvSpPr>
          <p:spPr>
            <a:xfrm>
              <a:off x="216810" y="30159"/>
              <a:ext cx="2214049" cy="3230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216810" y="30159"/>
              <a:ext cx="2214049" cy="3230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200" b="1" dirty="0">
                  <a:latin typeface="Trebuchet MS"/>
                  <a:cs typeface="Trebuchet MS"/>
                </a:rPr>
                <a:t>EDUCACIÓN DE LOS JÓVENES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55033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ta para baixo 11"/>
          <p:cNvSpPr/>
          <p:nvPr/>
        </p:nvSpPr>
        <p:spPr>
          <a:xfrm>
            <a:off x="2555776" y="1916832"/>
            <a:ext cx="936104" cy="129614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740404" y="3429000"/>
            <a:ext cx="4536504" cy="111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800" b="1" dirty="0" smtClean="0">
                <a:latin typeface="Trebuchet MS"/>
                <a:cs typeface="Trebuchet MS"/>
              </a:rPr>
              <a:t>Propósitos misioneros</a:t>
            </a:r>
            <a:endParaRPr lang="es-PE" sz="2800" b="1" dirty="0">
              <a:latin typeface="Trebuchet MS"/>
              <a:cs typeface="Trebuchet MS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740404" y="1213052"/>
            <a:ext cx="4536504" cy="1008112"/>
            <a:chOff x="216810" y="30159"/>
            <a:chExt cx="2214049" cy="323031"/>
          </a:xfrm>
        </p:grpSpPr>
        <p:sp>
          <p:nvSpPr>
            <p:cNvPr id="7" name="Retângulo 6"/>
            <p:cNvSpPr/>
            <p:nvPr/>
          </p:nvSpPr>
          <p:spPr>
            <a:xfrm>
              <a:off x="216810" y="30159"/>
              <a:ext cx="2214049" cy="3230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216810" y="30159"/>
              <a:ext cx="2214049" cy="3230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200" b="1" dirty="0">
                  <a:latin typeface="Trebuchet MS"/>
                  <a:cs typeface="Trebuchet MS"/>
                </a:rPr>
                <a:t>EVANGELISMO EN LAS CIUDADES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4523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52536" y="2638847"/>
            <a:ext cx="9649072" cy="1323439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OBJETIVOS DE LOS GRUPOS MISIONEROS</a:t>
            </a:r>
          </a:p>
        </p:txBody>
      </p:sp>
    </p:spTree>
    <p:extLst>
      <p:ext uri="{BB962C8B-B14F-4D97-AF65-F5344CB8AC3E}">
        <p14:creationId xmlns:p14="http://schemas.microsoft.com/office/powerpoint/2010/main" xmlns="" val="17234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1966146859"/>
              </p:ext>
            </p:extLst>
          </p:nvPr>
        </p:nvGraphicFramePr>
        <p:xfrm>
          <a:off x="323528" y="332656"/>
          <a:ext cx="8424936" cy="5560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448432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81964" y="2616679"/>
            <a:ext cx="9649072" cy="1323439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ACTIVIDADES Y MÉTODOS </a:t>
            </a:r>
            <a:endParaRPr lang="es-E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  <a:p>
            <a:pPr algn="ctr"/>
            <a:r>
              <a:rPr lang="es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DE </a:t>
            </a: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TRABAJO</a:t>
            </a:r>
          </a:p>
        </p:txBody>
      </p:sp>
    </p:spTree>
    <p:extLst>
      <p:ext uri="{BB962C8B-B14F-4D97-AF65-F5344CB8AC3E}">
        <p14:creationId xmlns:p14="http://schemas.microsoft.com/office/powerpoint/2010/main" xmlns="" val="223247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6803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2685058263"/>
              </p:ext>
            </p:extLst>
          </p:nvPr>
        </p:nvGraphicFramePr>
        <p:xfrm>
          <a:off x="323528" y="980728"/>
          <a:ext cx="824508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53528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87D55B-B9AD-4731-8B75-DEE651519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D87D55B-B9AD-4731-8B75-DEE651519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5CDB48-8BED-4D5E-ACC8-34437E25C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F5CDB48-8BED-4D5E-ACC8-34437E25C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906723-1CA9-4333-870D-03F549FDC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2906723-1CA9-4333-870D-03F549FDC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A4FD8C-C43A-4B2C-BB29-FE07BB65A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35A4FD8C-C43A-4B2C-BB29-FE07BB65A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C5B13F-CD4A-4206-83D5-3EF41E9B2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72C5B13F-CD4A-4206-83D5-3EF41E9B24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096A39-33FC-46BB-83BC-100E9E813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7B096A39-33FC-46BB-83BC-100E9E8131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2957114149"/>
              </p:ext>
            </p:extLst>
          </p:nvPr>
        </p:nvGraphicFramePr>
        <p:xfrm>
          <a:off x="395536" y="1052736"/>
          <a:ext cx="7777013" cy="523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89372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87D55B-B9AD-4731-8B75-DEE651519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6D87D55B-B9AD-4731-8B75-DEE651519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5CDB48-8BED-4D5E-ACC8-34437E25C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8F5CDB48-8BED-4D5E-ACC8-34437E25C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906723-1CA9-4333-870D-03F549FDC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42906723-1CA9-4333-870D-03F549FDC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A4FD8C-C43A-4B2C-BB29-FE07BB65A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35A4FD8C-C43A-4B2C-BB29-FE07BB65A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5B13F-CD4A-4206-83D5-3EF41E9B2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72C5B13F-CD4A-4206-83D5-3EF41E9B24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096A39-33FC-46BB-83BC-100E9E813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7B096A39-33FC-46BB-83BC-100E9E8131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81964" y="2616679"/>
            <a:ext cx="9649072" cy="1323439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IMPACTO SOBRE EL CRECIMIENTO DEL ADVENTISMO</a:t>
            </a:r>
          </a:p>
        </p:txBody>
      </p:sp>
    </p:spTree>
    <p:extLst>
      <p:ext uri="{BB962C8B-B14F-4D97-AF65-F5344CB8AC3E}">
        <p14:creationId xmlns:p14="http://schemas.microsoft.com/office/powerpoint/2010/main" xmlns="" val="256587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324548470"/>
              </p:ext>
            </p:extLst>
          </p:nvPr>
        </p:nvGraphicFramePr>
        <p:xfrm>
          <a:off x="395536" y="1556792"/>
          <a:ext cx="698477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0981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B31540-9041-456E-B619-1BC190A79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987508-9215-4C0E-884E-7B090237F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5B7B25-29B2-48AD-A1BC-F07987976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EE07D6-D8AB-4D97-96BE-441D56CFD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217847-840C-40CD-B610-AF3BED3FE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4AE5BA-77F2-4040-B98A-E104B409E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20B7CB-6C27-4536-81ED-4EBB99382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0C958C-C97F-42DA-9485-8EF62BEF2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397597"/>
            <a:ext cx="56886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Trebuchet MS"/>
                <a:cs typeface="Trebuchet MS"/>
              </a:rPr>
              <a:t>Elena de White aconsejó que los pastores debían aprender sobre esta modalidad, porque sería la modalidad de enseñanza y aprendizaje para el estudio de la Biblia y el mantenimiento de la fe, a medida que se acercara el fin del tiempo. </a:t>
            </a:r>
          </a:p>
        </p:txBody>
      </p:sp>
    </p:spTree>
    <p:extLst>
      <p:ext uri="{BB962C8B-B14F-4D97-AF65-F5344CB8AC3E}">
        <p14:creationId xmlns:p14="http://schemas.microsoft.com/office/powerpoint/2010/main" xmlns="" val="36340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52536" y="2895037"/>
            <a:ext cx="9649072" cy="70788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PREGUNTAS PARA LA REFLEXIÓN</a:t>
            </a:r>
          </a:p>
        </p:txBody>
      </p:sp>
    </p:spTree>
    <p:extLst>
      <p:ext uri="{BB962C8B-B14F-4D97-AF65-F5344CB8AC3E}">
        <p14:creationId xmlns:p14="http://schemas.microsoft.com/office/powerpoint/2010/main" xmlns="" val="76192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313" y="1733786"/>
            <a:ext cx="878497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pt-BR" sz="2400" b="1" dirty="0" smtClean="0">
                <a:latin typeface="Trebuchet MS"/>
                <a:cs typeface="Trebuchet MS"/>
              </a:rPr>
              <a:t>		</a:t>
            </a:r>
            <a:r>
              <a:rPr lang="es-ES" sz="2400" b="1" dirty="0">
                <a:latin typeface="Trebuchet MS"/>
                <a:cs typeface="Trebuchet MS"/>
              </a:rPr>
              <a:t>¿Qué papel desempeñan los grupos pequeños </a:t>
            </a:r>
            <a:r>
              <a:rPr lang="es-ES" sz="2400" b="1" dirty="0" smtClean="0">
                <a:latin typeface="Trebuchet MS"/>
                <a:cs typeface="Trebuchet MS"/>
              </a:rPr>
              <a:t>	en </a:t>
            </a:r>
            <a:r>
              <a:rPr lang="es-ES" sz="2400" b="1" dirty="0">
                <a:latin typeface="Trebuchet MS"/>
                <a:cs typeface="Trebuchet MS"/>
              </a:rPr>
              <a:t>nuestra historia como iglesia, durante el ministerio de Elena de White?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54313" y="941698"/>
            <a:ext cx="12241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1</a:t>
            </a:r>
            <a:endParaRPr lang="pt-BR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56152" y="3942294"/>
            <a:ext cx="878497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pt-BR" sz="2400" b="1" dirty="0" smtClean="0">
                <a:latin typeface="Trebuchet MS"/>
                <a:cs typeface="Trebuchet MS"/>
              </a:rPr>
              <a:t>		</a:t>
            </a:r>
            <a:r>
              <a:rPr lang="es-ES" sz="2400" b="1" dirty="0">
                <a:latin typeface="Trebuchet MS"/>
                <a:cs typeface="Trebuchet MS"/>
              </a:rPr>
              <a:t>¿En qué cuatro situaciones Elena de White     recomienda la formación de los grupos pequeños?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6152" y="3150206"/>
            <a:ext cx="12241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2</a:t>
            </a:r>
            <a:endParaRPr lang="pt-BR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59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313" y="1733786"/>
            <a:ext cx="878497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pt-BR" sz="2400" b="1" dirty="0" smtClean="0">
                <a:latin typeface="Trebuchet MS"/>
                <a:cs typeface="Trebuchet MS"/>
              </a:rPr>
              <a:t>		</a:t>
            </a:r>
            <a:r>
              <a:rPr lang="es-ES" sz="2400" b="1" dirty="0">
                <a:latin typeface="Trebuchet MS"/>
                <a:cs typeface="Trebuchet MS"/>
              </a:rPr>
              <a:t>¿Qué resultado trajeron los grupos pequeños </a:t>
            </a:r>
            <a:r>
              <a:rPr lang="es-ES" sz="2400" b="1" dirty="0" smtClean="0">
                <a:latin typeface="Trebuchet MS"/>
                <a:cs typeface="Trebuchet MS"/>
              </a:rPr>
              <a:t>	para </a:t>
            </a:r>
            <a:r>
              <a:rPr lang="es-ES" sz="2400" b="1" dirty="0">
                <a:latin typeface="Trebuchet MS"/>
                <a:cs typeface="Trebuchet MS"/>
              </a:rPr>
              <a:t>la organización adventista, a lo largo de la historia?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54313" y="941698"/>
            <a:ext cx="12241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3</a:t>
            </a:r>
            <a:endParaRPr lang="pt-BR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54313" y="3658036"/>
            <a:ext cx="878497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pt-BR" sz="2400" b="1" dirty="0" smtClean="0">
                <a:latin typeface="Trebuchet MS"/>
                <a:cs typeface="Trebuchet MS"/>
              </a:rPr>
              <a:t>		</a:t>
            </a:r>
            <a:r>
              <a:rPr lang="es-ES" sz="2400" b="1" dirty="0">
                <a:latin typeface="Trebuchet MS"/>
                <a:cs typeface="Trebuchet MS"/>
              </a:rPr>
              <a:t>¿Cuáles son los desafíos que la IASD afronta en </a:t>
            </a:r>
            <a:r>
              <a:rPr lang="es-ES" sz="2400" b="1" dirty="0" smtClean="0">
                <a:latin typeface="Trebuchet MS"/>
                <a:cs typeface="Trebuchet MS"/>
              </a:rPr>
              <a:t>	estos </a:t>
            </a:r>
            <a:r>
              <a:rPr lang="es-ES" sz="2400" b="1" dirty="0">
                <a:latin typeface="Trebuchet MS"/>
                <a:cs typeface="Trebuchet MS"/>
              </a:rPr>
              <a:t>días finales, y cómo los grupos pequeños pueden ayudar a superarlos?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4313" y="2865948"/>
            <a:ext cx="12241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4</a:t>
            </a:r>
            <a:endParaRPr lang="pt-BR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639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052736"/>
            <a:ext cx="48245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Trebuchet MS"/>
                <a:cs typeface="Trebuchet MS"/>
              </a:rPr>
              <a:t>“El interés por trabajar con grupos células, o pequeños, para el crecimiento interno y la difusión del evangelio, estuvo siempre presente en la vida de los pioneros de la Iglesia Adventista del Séptimo Día y de Elena de White”</a:t>
            </a:r>
          </a:p>
          <a:p>
            <a:pPr algn="ctr"/>
            <a:r>
              <a:rPr lang="es-ES" sz="2800" b="1" dirty="0">
                <a:latin typeface="Trebuchet MS"/>
                <a:cs typeface="Trebuchet MS"/>
              </a:rPr>
              <a:t>				           Silvia Cristina </a:t>
            </a:r>
            <a:r>
              <a:rPr lang="es-ES" sz="2800" b="1" dirty="0" err="1">
                <a:latin typeface="Trebuchet MS"/>
                <a:cs typeface="Trebuchet MS"/>
              </a:rPr>
              <a:t>Scholtus</a:t>
            </a:r>
            <a:endParaRPr lang="es-ES" sz="2800" b="1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23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64841" y="2895037"/>
            <a:ext cx="9649072" cy="70788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LÍNEA DEL TIEMPO</a:t>
            </a:r>
          </a:p>
        </p:txBody>
      </p:sp>
    </p:spTree>
    <p:extLst>
      <p:ext uri="{BB962C8B-B14F-4D97-AF65-F5344CB8AC3E}">
        <p14:creationId xmlns:p14="http://schemas.microsoft.com/office/powerpoint/2010/main" xmlns="" val="209788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1705693410"/>
              </p:ext>
            </p:extLst>
          </p:nvPr>
        </p:nvGraphicFramePr>
        <p:xfrm>
          <a:off x="251520" y="1503248"/>
          <a:ext cx="8640960" cy="4374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9418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E66317-F8FF-4121-A3C6-983A84B80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A587D8-444E-4F2F-9AB1-618E1D6A6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C7D37F-920D-485B-8D03-9DBAEBC99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2D84D2-0520-4CB0-8DDE-76450FF6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02F511-ECE8-41FC-A9BA-9C36D689F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154BD1-A401-4D35-9E7C-9B53F6EF8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2848FF-BF8B-4F24-B5AD-E5B1A7962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CFDD1E-E0DF-44BC-9C69-9B0969E59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416C6-E68A-4F00-AE60-4D3A03269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48C8E5-65E8-49C0-93B4-EB3484C77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03E3AA-4232-4FC6-AF8A-2855077B4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137E42-999C-4654-B72E-BA7599CA2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3AD088-4EA3-485D-A533-56443C267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9571D1-71C8-4DEA-8A01-D6AE8430B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50942" y="1268760"/>
            <a:ext cx="47851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Trebuchet MS"/>
                <a:cs typeface="Trebuchet MS"/>
              </a:rPr>
              <a:t>Los congresos campestres celebrados en distintos lugares tenían una concurrencia de miles de </a:t>
            </a:r>
            <a:r>
              <a:rPr lang="es-ES" sz="2800" b="1" dirty="0" smtClean="0">
                <a:latin typeface="Trebuchet MS"/>
                <a:cs typeface="Trebuchet MS"/>
              </a:rPr>
              <a:t>personas. Sin </a:t>
            </a:r>
            <a:r>
              <a:rPr lang="es-ES" sz="2800" b="1" dirty="0">
                <a:latin typeface="Trebuchet MS"/>
                <a:cs typeface="Trebuchet MS"/>
              </a:rPr>
              <a:t>embargo, después de cada servicio de predicación, se reunían en pequeños grupos.</a:t>
            </a:r>
          </a:p>
        </p:txBody>
      </p:sp>
    </p:spTree>
    <p:extLst>
      <p:ext uri="{BB962C8B-B14F-4D97-AF65-F5344CB8AC3E}">
        <p14:creationId xmlns:p14="http://schemas.microsoft.com/office/powerpoint/2010/main" xmlns="" val="73176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2008" y="836712"/>
            <a:ext cx="8964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Trebuchet MS"/>
                <a:cs typeface="Trebuchet MS"/>
              </a:rPr>
              <a:t>Los grupos pequeños cumplían el propósito de animar, de fortalecer al grupo de creyentes, y de ser una escuela práctica de obreros cristianos, donde se capacitaban para ser testigos del Señor. </a:t>
            </a:r>
          </a:p>
          <a:p>
            <a:pPr algn="ctr"/>
            <a:r>
              <a:rPr lang="es-ES" sz="2800" dirty="0">
                <a:latin typeface="Trebuchet MS"/>
                <a:cs typeface="Trebuchet MS"/>
              </a:rPr>
              <a:t>Los testimonios dados en esas reuniones </a:t>
            </a:r>
          </a:p>
          <a:p>
            <a:pPr algn="ctr"/>
            <a:r>
              <a:rPr lang="es-ES" sz="2800" dirty="0">
                <a:latin typeface="Trebuchet MS"/>
                <a:cs typeface="Trebuchet MS"/>
              </a:rPr>
              <a:t>posibilitaban que los creyentes</a:t>
            </a:r>
          </a:p>
          <a:p>
            <a:pPr algn="ctr"/>
            <a:r>
              <a:rPr lang="es-ES" sz="2800" dirty="0">
                <a:latin typeface="Trebuchet MS"/>
                <a:cs typeface="Trebuchet MS"/>
              </a:rPr>
              <a:t>practicaran el expresarse con</a:t>
            </a:r>
          </a:p>
          <a:p>
            <a:pPr algn="ctr"/>
            <a:r>
              <a:rPr lang="es-ES" sz="2800" dirty="0">
                <a:latin typeface="Trebuchet MS"/>
                <a:cs typeface="Trebuchet MS"/>
              </a:rPr>
              <a:t>corrección y la confesión</a:t>
            </a:r>
          </a:p>
          <a:p>
            <a:pPr algn="ctr"/>
            <a:r>
              <a:rPr lang="es-ES" sz="2800" dirty="0">
                <a:latin typeface="Trebuchet MS"/>
                <a:cs typeface="Trebuchet MS"/>
              </a:rPr>
              <a:t>de su fe sin temores.</a:t>
            </a:r>
          </a:p>
        </p:txBody>
      </p:sp>
    </p:spTree>
    <p:extLst>
      <p:ext uri="{BB962C8B-B14F-4D97-AF65-F5344CB8AC3E}">
        <p14:creationId xmlns:p14="http://schemas.microsoft.com/office/powerpoint/2010/main" xmlns="" val="418080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64841" y="2609617"/>
            <a:ext cx="9649072" cy="1323439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TRES FACTORES EM LA ACTUACIÓN DE LOS GP</a:t>
            </a:r>
          </a:p>
        </p:txBody>
      </p:sp>
    </p:spTree>
    <p:extLst>
      <p:ext uri="{BB962C8B-B14F-4D97-AF65-F5344CB8AC3E}">
        <p14:creationId xmlns:p14="http://schemas.microsoft.com/office/powerpoint/2010/main" xmlns="" val="401048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6456" y="1052736"/>
            <a:ext cx="6624736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es-ES" sz="2800" dirty="0">
                <a:latin typeface="Trebuchet MS"/>
                <a:cs typeface="Trebuchet MS"/>
              </a:rPr>
              <a:t>Organizar el trabajo misionero </a:t>
            </a:r>
            <a:r>
              <a:rPr lang="es-ES" sz="2800" dirty="0" smtClean="0">
                <a:latin typeface="Trebuchet MS"/>
                <a:cs typeface="Trebuchet MS"/>
              </a:rPr>
              <a:t>en </a:t>
            </a:r>
            <a:r>
              <a:rPr lang="es-ES" sz="2800" dirty="0">
                <a:latin typeface="Trebuchet MS"/>
                <a:cs typeface="Trebuchet MS"/>
              </a:rPr>
              <a:t>grandes iglesias</a:t>
            </a:r>
          </a:p>
        </p:txBody>
      </p:sp>
      <p:sp>
        <p:nvSpPr>
          <p:cNvPr id="3" name="Texto explicativo em seta para a direita 2"/>
          <p:cNvSpPr/>
          <p:nvPr/>
        </p:nvSpPr>
        <p:spPr>
          <a:xfrm>
            <a:off x="274328" y="764704"/>
            <a:ext cx="1800200" cy="1440160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600" dirty="0" smtClean="0">
                <a:latin typeface="Trebuchet MS" pitchFamily="34" charset="0"/>
              </a:rPr>
              <a:t>1</a:t>
            </a:r>
            <a:endParaRPr lang="pt-BR" sz="9600" dirty="0">
              <a:latin typeface="Trebuchet MS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04752" y="2708920"/>
            <a:ext cx="6624736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es-ES" sz="2800" dirty="0" smtClean="0">
                <a:latin typeface="Trebuchet MS"/>
                <a:cs typeface="Trebuchet MS"/>
              </a:rPr>
              <a:t>	Estudio </a:t>
            </a:r>
            <a:r>
              <a:rPr lang="es-ES" sz="2800" dirty="0">
                <a:latin typeface="Trebuchet MS"/>
                <a:cs typeface="Trebuchet MS"/>
              </a:rPr>
              <a:t>y comprensión de las verdades bíblicas</a:t>
            </a:r>
          </a:p>
        </p:txBody>
      </p:sp>
      <p:sp>
        <p:nvSpPr>
          <p:cNvPr id="7" name="Texto explicativo em seta para a direita 6"/>
          <p:cNvSpPr/>
          <p:nvPr/>
        </p:nvSpPr>
        <p:spPr>
          <a:xfrm>
            <a:off x="252624" y="2420888"/>
            <a:ext cx="1800200" cy="1440160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600" dirty="0" smtClean="0">
                <a:latin typeface="Trebuchet MS" pitchFamily="34" charset="0"/>
              </a:rPr>
              <a:t>2</a:t>
            </a:r>
            <a:endParaRPr lang="pt-BR" sz="9600" dirty="0">
              <a:latin typeface="Trebuchet MS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403648" y="4365104"/>
            <a:ext cx="6624736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es-ES" sz="2800" dirty="0" smtClean="0">
                <a:latin typeface="Trebuchet MS"/>
                <a:cs typeface="Trebuchet MS"/>
              </a:rPr>
              <a:t>	Capacitación </a:t>
            </a:r>
            <a:r>
              <a:rPr lang="es-ES" sz="2800" dirty="0">
                <a:latin typeface="Trebuchet MS"/>
                <a:cs typeface="Trebuchet MS"/>
              </a:rPr>
              <a:t>de los miembros durante los congresos campestres</a:t>
            </a:r>
          </a:p>
        </p:txBody>
      </p:sp>
      <p:sp>
        <p:nvSpPr>
          <p:cNvPr id="9" name="Texto explicativo em seta para a direita 8"/>
          <p:cNvSpPr/>
          <p:nvPr/>
        </p:nvSpPr>
        <p:spPr>
          <a:xfrm>
            <a:off x="251520" y="4077072"/>
            <a:ext cx="1800200" cy="1440160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600" dirty="0" smtClean="0">
                <a:latin typeface="Trebuchet MS" pitchFamily="34" charset="0"/>
              </a:rPr>
              <a:t>3</a:t>
            </a:r>
            <a:endParaRPr lang="pt-BR" sz="96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42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453</Words>
  <Application>Microsoft Office PowerPoint</Application>
  <PresentationFormat>Apresentação na tela (4:3)</PresentationFormat>
  <Paragraphs>85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 Bergamo</dc:creator>
  <cp:lastModifiedBy>ruth.leon</cp:lastModifiedBy>
  <cp:revision>76</cp:revision>
  <dcterms:created xsi:type="dcterms:W3CDTF">2012-04-28T23:49:53Z</dcterms:created>
  <dcterms:modified xsi:type="dcterms:W3CDTF">2012-05-07T18:21:07Z</dcterms:modified>
</cp:coreProperties>
</file>