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4D4E-C7DA-4A87-AA9F-04B895C67D7C}" type="datetimeFigureOut">
              <a:rPr lang="es-PE" smtClean="0"/>
              <a:t>03/07/2012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7EE2-82D1-4A8C-98C2-C088AFCD9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27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4D4E-C7DA-4A87-AA9F-04B895C67D7C}" type="datetimeFigureOut">
              <a:rPr lang="es-PE" smtClean="0"/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7EE2-82D1-4A8C-98C2-C088AFCD949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9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33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02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405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98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40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864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166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37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55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050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Elías Torres</dc:creator>
  <cp:lastModifiedBy>Elías Torres</cp:lastModifiedBy>
  <cp:revision>1</cp:revision>
  <dcterms:created xsi:type="dcterms:W3CDTF">2012-07-03T15:24:27Z</dcterms:created>
  <dcterms:modified xsi:type="dcterms:W3CDTF">2012-07-03T15:24:27Z</dcterms:modified>
</cp:coreProperties>
</file>