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8095-443B-4E91-AFB6-9FF98A0BD77B}" type="datetimeFigureOut">
              <a:rPr lang="es-PE" smtClean="0"/>
              <a:t>04/07/2012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9679-3912-4294-B1A6-6651C10F042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601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8095-443B-4E91-AFB6-9FF98A0BD77B}" type="datetimeFigureOut">
              <a:rPr lang="es-PE" smtClean="0"/>
              <a:t>04/07/2012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49679-3912-4294-B1A6-6651C10F042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497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0516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9774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147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sz="4000" b="1" smtClean="0">
                <a:solidFill>
                  <a:schemeClr val="tx2">
                    <a:lumMod val="75000"/>
                  </a:schemeClr>
                </a:solidFill>
                <a:cs typeface="Charcoal CY" charset="0"/>
                <a:sym typeface="Charcoal CY" charset="0"/>
              </a:rPr>
              <a:t>4 Preguntas Importantes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ea typeface="ヒラギノ角ゴ ProN W6" charset="0"/>
              <a:cs typeface="ヒラギノ角ゴ ProN W6" charset="0"/>
              <a:sym typeface="Charcoal CY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9648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880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3356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sz="4000" b="1" smtClean="0">
                <a:solidFill>
                  <a:schemeClr val="tx2">
                    <a:lumMod val="75000"/>
                  </a:schemeClr>
                </a:solidFill>
                <a:sym typeface="Chalkboard" charset="0"/>
              </a:rPr>
              <a:t>Parejas de tutoría</a:t>
            </a:r>
            <a:br>
              <a:rPr lang="en-US" sz="4000" b="1" smtClean="0">
                <a:solidFill>
                  <a:schemeClr val="tx2">
                    <a:lumMod val="75000"/>
                  </a:schemeClr>
                </a:solidFill>
                <a:sym typeface="Chalkboard" charset="0"/>
              </a:rPr>
            </a:br>
            <a:r>
              <a:rPr lang="en-US" sz="4000" b="1" smtClean="0">
                <a:solidFill>
                  <a:schemeClr val="tx2">
                    <a:lumMod val="75000"/>
                  </a:schemeClr>
                </a:solidFill>
                <a:sym typeface="Chalkboard" charset="0"/>
              </a:rPr>
              <a:t> son formadas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sym typeface="Chalkboard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8896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tx2">
                    <a:lumMod val="75000"/>
                  </a:schemeClr>
                </a:solidFill>
                <a:sym typeface="Chalkduster" charset="0"/>
              </a:rPr>
              <a:t>Nombres para el nuevo GP son traídos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sym typeface="Chalkduster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9624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0875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sz="4000" b="1" smtClean="0">
                <a:solidFill>
                  <a:schemeClr val="tx2">
                    <a:lumMod val="75000"/>
                  </a:schemeClr>
                </a:solidFill>
              </a:rPr>
              <a:t>Informe para la Iglesia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6949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tx2">
                    <a:lumMod val="75000"/>
                  </a:schemeClr>
                </a:solidFill>
                <a:sym typeface="Chalkduster" charset="0"/>
              </a:rPr>
              <a:t>Supervisión de los líderes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sym typeface="Chalkduster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010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8360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8088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b="1" smtClean="0">
                <a:solidFill>
                  <a:schemeClr val="tx2">
                    <a:lumMod val="75000"/>
                  </a:schemeClr>
                </a:solidFill>
                <a:sym typeface="Chalkduster" charset="0"/>
              </a:rPr>
              <a:t>Necesitamos líderes que atiendan, si queremos tener una iglesia ganadora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sym typeface="Chalkduster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3975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sz="4000" b="1" smtClean="0">
                <a:solidFill>
                  <a:schemeClr val="tx2">
                    <a:lumMod val="75000"/>
                  </a:schemeClr>
                </a:solidFill>
                <a:sym typeface="Chalkduster" charset="0"/>
              </a:rPr>
              <a:t>Millones de dólares se gastan anualmente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sym typeface="Chalkduster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3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b="1" smtClean="0">
                <a:solidFill>
                  <a:schemeClr val="tx2">
                    <a:lumMod val="75000"/>
                  </a:schemeClr>
                </a:solidFill>
                <a:sym typeface="Chalkduster" charset="0"/>
              </a:rPr>
              <a:t>El prototipo es bíblico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sym typeface="Chalkduster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5012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049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212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Impact" charset="0"/>
                <a:sym typeface="Impact" charset="0"/>
              </a:rPr>
              <a:t>Experimentar una vida en comunidad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sym typeface="Impact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049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2400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sz="4000" b="1" smtClean="0">
                <a:solidFill>
                  <a:schemeClr val="tx2">
                    <a:lumMod val="75000"/>
                  </a:schemeClr>
                </a:solidFill>
                <a:cs typeface="Capitals" charset="0"/>
                <a:sym typeface="Capitals" charset="0"/>
              </a:rPr>
              <a:t>Discipular para pastorear  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ea typeface="ヒラギノ明朝 ProN W3" charset="0"/>
              <a:cs typeface="ヒラギノ明朝 ProN W3" charset="0"/>
              <a:sym typeface="Capitals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659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Presentación en pantalla (4:3)</PresentationFormat>
  <Paragraphs>10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Millones de dólares se gastan anualmente</vt:lpstr>
      <vt:lpstr>El prototipo es bíblico</vt:lpstr>
      <vt:lpstr>Presentación de PowerPoint</vt:lpstr>
      <vt:lpstr>Presentación de PowerPoint</vt:lpstr>
      <vt:lpstr>Experimentar una vida en comunidad</vt:lpstr>
      <vt:lpstr>Presentación de PowerPoint</vt:lpstr>
      <vt:lpstr>Discipular para pastorear  </vt:lpstr>
      <vt:lpstr>Presentación de PowerPoint</vt:lpstr>
      <vt:lpstr>Presentación de PowerPoint</vt:lpstr>
      <vt:lpstr>4 Preguntas Importantes</vt:lpstr>
      <vt:lpstr>Presentación de PowerPoint</vt:lpstr>
      <vt:lpstr>Presentación de PowerPoint</vt:lpstr>
      <vt:lpstr>Parejas de tutoría  son formadas</vt:lpstr>
      <vt:lpstr>Nombres para el nuevo GP son traídos</vt:lpstr>
      <vt:lpstr>Presentación de PowerPoint</vt:lpstr>
      <vt:lpstr>Informe para la Iglesia</vt:lpstr>
      <vt:lpstr>Supervisión de los líderes</vt:lpstr>
      <vt:lpstr>Presentación de PowerPoint</vt:lpstr>
      <vt:lpstr>Necesitamos líderes que atiendan, si queremos tener una iglesia ganadora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Elías Torres</dc:creator>
  <cp:lastModifiedBy>Elías Torres</cp:lastModifiedBy>
  <cp:revision>1</cp:revision>
  <dcterms:created xsi:type="dcterms:W3CDTF">2012-07-04T20:48:23Z</dcterms:created>
  <dcterms:modified xsi:type="dcterms:W3CDTF">2012-07-04T20:48:23Z</dcterms:modified>
</cp:coreProperties>
</file>