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1" r:id="rId6"/>
    <p:sldId id="263" r:id="rId7"/>
    <p:sldId id="259" r:id="rId8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CE90-D6D9-4EBD-920B-26A735547523}" type="datetimeFigureOut">
              <a:rPr lang="es-PE" smtClean="0"/>
              <a:pPr/>
              <a:t>15/08/2012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9C5F-F646-4CC4-8015-1872025296A6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CE90-D6D9-4EBD-920B-26A735547523}" type="datetimeFigureOut">
              <a:rPr lang="es-PE" smtClean="0"/>
              <a:pPr/>
              <a:t>15/08/2012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9C5F-F646-4CC4-8015-1872025296A6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CE90-D6D9-4EBD-920B-26A735547523}" type="datetimeFigureOut">
              <a:rPr lang="es-PE" smtClean="0"/>
              <a:pPr/>
              <a:t>15/08/2012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9C5F-F646-4CC4-8015-1872025296A6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CE90-D6D9-4EBD-920B-26A735547523}" type="datetimeFigureOut">
              <a:rPr lang="es-PE" smtClean="0"/>
              <a:pPr/>
              <a:t>15/08/2012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9C5F-F646-4CC4-8015-1872025296A6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CE90-D6D9-4EBD-920B-26A735547523}" type="datetimeFigureOut">
              <a:rPr lang="es-PE" smtClean="0"/>
              <a:pPr/>
              <a:t>15/08/2012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9C5F-F646-4CC4-8015-1872025296A6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CE90-D6D9-4EBD-920B-26A735547523}" type="datetimeFigureOut">
              <a:rPr lang="es-PE" smtClean="0"/>
              <a:pPr/>
              <a:t>15/08/2012</a:t>
            </a:fld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9C5F-F646-4CC4-8015-1872025296A6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CE90-D6D9-4EBD-920B-26A735547523}" type="datetimeFigureOut">
              <a:rPr lang="es-PE" smtClean="0"/>
              <a:pPr/>
              <a:t>15/08/2012</a:t>
            </a:fld>
            <a:endParaRPr lang="es-PE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9C5F-F646-4CC4-8015-1872025296A6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CE90-D6D9-4EBD-920B-26A735547523}" type="datetimeFigureOut">
              <a:rPr lang="es-PE" smtClean="0"/>
              <a:pPr/>
              <a:t>15/08/2012</a:t>
            </a:fld>
            <a:endParaRPr lang="es-PE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9C5F-F646-4CC4-8015-1872025296A6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CE90-D6D9-4EBD-920B-26A735547523}" type="datetimeFigureOut">
              <a:rPr lang="es-PE" smtClean="0"/>
              <a:pPr/>
              <a:t>15/08/2012</a:t>
            </a:fld>
            <a:endParaRPr lang="es-PE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9C5F-F646-4CC4-8015-1872025296A6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CE90-D6D9-4EBD-920B-26A735547523}" type="datetimeFigureOut">
              <a:rPr lang="es-PE" smtClean="0"/>
              <a:pPr/>
              <a:t>15/08/2012</a:t>
            </a:fld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9C5F-F646-4CC4-8015-1872025296A6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CE90-D6D9-4EBD-920B-26A735547523}" type="datetimeFigureOut">
              <a:rPr lang="es-PE" smtClean="0"/>
              <a:pPr/>
              <a:t>15/08/2012</a:t>
            </a:fld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9C5F-F646-4CC4-8015-1872025296A6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9CE90-D6D9-4EBD-920B-26A735547523}" type="datetimeFigureOut">
              <a:rPr lang="es-PE" smtClean="0"/>
              <a:pPr/>
              <a:t>15/08/2012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C9C5F-F646-4CC4-8015-1872025296A6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5805264"/>
            <a:ext cx="3707904" cy="605929"/>
          </a:xfrm>
        </p:spPr>
        <p:txBody>
          <a:bodyPr>
            <a:normAutofit/>
          </a:bodyPr>
          <a:lstStyle/>
          <a:p>
            <a:r>
              <a:rPr lang="es-PE" sz="2000" b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Ministerio Personal</a:t>
            </a:r>
            <a:endParaRPr lang="es-PE" sz="2000" b="1" dirty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5123" name="Picture 3" descr="C:\Users\Elias.Torres\Documents\Afiches GP + MGP\Afiche MGP-print - cop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660" y="188640"/>
            <a:ext cx="5528828" cy="655272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/>
          </a:bodyPr>
          <a:lstStyle/>
          <a:p>
            <a:r>
              <a:rPr lang="es-PE" sz="3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Semana Especial de Multiplicación </a:t>
            </a:r>
            <a:br>
              <a:rPr lang="es-PE" sz="3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es-PE" sz="3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de Grupos Pequeños</a:t>
            </a:r>
            <a:endParaRPr lang="es-PE" sz="3000" b="1" dirty="0">
              <a:solidFill>
                <a:schemeClr val="accent6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170" name="Picture 2" descr="C:\Users\Elias.Torres\Documents\Afiches GP + MGP\Afiche MGP - cop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08924"/>
            <a:ext cx="2343986" cy="33922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2676053"/>
            <a:ext cx="7128792" cy="31292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E" sz="29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>Fecha:</a:t>
            </a:r>
            <a:r>
              <a:rPr lang="es-PE" sz="2900" dirty="0" smtClean="0">
                <a:latin typeface="Arial Black" pitchFamily="34" charset="0"/>
              </a:rPr>
              <a:t>  </a:t>
            </a:r>
            <a:r>
              <a:rPr lang="es-PE" sz="29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>Del 12 al 17 de Agosto</a:t>
            </a:r>
          </a:p>
          <a:p>
            <a:pPr>
              <a:buNone/>
            </a:pPr>
            <a:r>
              <a:rPr lang="es-PE" sz="29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>Lugar:</a:t>
            </a:r>
            <a:r>
              <a:rPr lang="es-PE" sz="29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> </a:t>
            </a:r>
            <a:r>
              <a:rPr lang="es-PE" sz="2900" dirty="0" smtClean="0">
                <a:latin typeface="Arial Black" pitchFamily="34" charset="0"/>
              </a:rPr>
              <a:t> </a:t>
            </a:r>
            <a:r>
              <a:rPr lang="es-PE" sz="29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>En cada Grupo Pequeño</a:t>
            </a:r>
          </a:p>
          <a:p>
            <a:pPr>
              <a:buNone/>
            </a:pPr>
            <a:r>
              <a:rPr lang="es-PE" sz="29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>Hora:    7:30pm </a:t>
            </a:r>
            <a:endParaRPr lang="es-PE" sz="2900" b="1" dirty="0">
              <a:solidFill>
                <a:schemeClr val="accent5">
                  <a:lumMod val="40000"/>
                  <a:lumOff val="6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5904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PE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Domingo  12</a:t>
            </a:r>
            <a:r>
              <a:rPr lang="es-PE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 Ana “Derramando el alma”</a:t>
            </a:r>
          </a:p>
          <a:p>
            <a:pPr>
              <a:buNone/>
            </a:pPr>
            <a:r>
              <a:rPr lang="es-PE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Lunes        13: </a:t>
            </a:r>
            <a:r>
              <a:rPr lang="es-PE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s-PE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Ezequías “Oración que Dios siempre  </a:t>
            </a:r>
          </a:p>
          <a:p>
            <a:pPr>
              <a:buNone/>
            </a:pPr>
            <a:r>
              <a:rPr lang="es-PE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s-PE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           responde”</a:t>
            </a:r>
          </a:p>
          <a:p>
            <a:pPr>
              <a:buNone/>
            </a:pPr>
            <a:r>
              <a:rPr lang="es-PE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Martes      14: </a:t>
            </a:r>
            <a:r>
              <a:rPr lang="es-PE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Ezequías “Oración con consecuencia”</a:t>
            </a:r>
            <a:endParaRPr lang="es-PE" sz="26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s-PE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Miércoles 15: </a:t>
            </a:r>
            <a:r>
              <a:rPr lang="es-PE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s-PE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Jesús “Oración intercesora”</a:t>
            </a:r>
          </a:p>
          <a:p>
            <a:pPr>
              <a:buNone/>
            </a:pPr>
            <a:r>
              <a:rPr lang="es-PE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Jueves       16:  </a:t>
            </a:r>
            <a:r>
              <a:rPr lang="es-PE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Josafat “El poder de la alabanza en la </a:t>
            </a:r>
          </a:p>
          <a:p>
            <a:pPr>
              <a:buNone/>
            </a:pPr>
            <a:r>
              <a:rPr lang="es-PE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s-PE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            oración”</a:t>
            </a:r>
          </a:p>
          <a:p>
            <a:pPr>
              <a:buNone/>
            </a:pPr>
            <a:r>
              <a:rPr lang="es-PE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Viernes     17:  </a:t>
            </a:r>
            <a:r>
              <a:rPr lang="es-PE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Habacuc “Oración en medio del dolor”</a:t>
            </a:r>
          </a:p>
          <a:p>
            <a:pPr>
              <a:buNone/>
            </a:pPr>
            <a:r>
              <a:rPr lang="es-PE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Sábado     18:  </a:t>
            </a:r>
            <a:r>
              <a:rPr lang="es-PE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Salomón “Oración de dedicación y </a:t>
            </a:r>
          </a:p>
          <a:p>
            <a:pPr>
              <a:buNone/>
            </a:pPr>
            <a:r>
              <a:rPr lang="es-PE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s-PE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           consagración </a:t>
            </a:r>
          </a:p>
          <a:p>
            <a:pPr>
              <a:buNone/>
            </a:pPr>
            <a:endParaRPr lang="es-PE" sz="2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s-PE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</a:t>
            </a:r>
            <a:endParaRPr lang="es-PE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C:\Users\Elias.Torres\Documents\Afiches GP + MGP\Afiche MGP-print - cop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0" b="81215"/>
          <a:stretch/>
        </p:blipFill>
        <p:spPr bwMode="auto">
          <a:xfrm>
            <a:off x="3390924" y="116632"/>
            <a:ext cx="5645572" cy="1199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100422"/>
            <a:ext cx="5076056" cy="432048"/>
          </a:xfrm>
        </p:spPr>
        <p:txBody>
          <a:bodyPr>
            <a:noAutofit/>
          </a:bodyPr>
          <a:lstStyle/>
          <a:p>
            <a:r>
              <a:rPr lang="es-PE" sz="3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TEMAS PARA LA SEMANA</a:t>
            </a:r>
            <a:endParaRPr lang="es-PE" sz="3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lias.Torres\Documents\Afiches GP + MGP\Afiche MGP-print - cop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0" b="81215"/>
          <a:stretch/>
        </p:blipFill>
        <p:spPr bwMode="auto">
          <a:xfrm>
            <a:off x="3390924" y="116632"/>
            <a:ext cx="5645572" cy="1199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263898"/>
            <a:ext cx="5760640" cy="43691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PE" sz="2400" b="1" dirty="0" smtClean="0"/>
              <a:t>PROGRAMA PARA CADA NOCHE EN EL GP</a:t>
            </a:r>
            <a:endParaRPr lang="es-PE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6856" y="1728192"/>
            <a:ext cx="8517632" cy="512980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es-PE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es-PE" sz="59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1. Alabanzas( vive en mi)</a:t>
            </a:r>
          </a:p>
          <a:p>
            <a:pPr>
              <a:buNone/>
            </a:pPr>
            <a:r>
              <a:rPr lang="es-PE" sz="59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2. Oración(en parejas)</a:t>
            </a:r>
          </a:p>
          <a:p>
            <a:pPr>
              <a:buNone/>
            </a:pPr>
            <a:r>
              <a:rPr lang="es-PE" sz="59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3. Testimonio (La bendición de estar juntos en el GP)</a:t>
            </a:r>
          </a:p>
          <a:p>
            <a:pPr>
              <a:buNone/>
            </a:pPr>
            <a:r>
              <a:rPr lang="es-PE" sz="59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4. Estudio de la lección especial</a:t>
            </a:r>
          </a:p>
          <a:p>
            <a:pPr>
              <a:buNone/>
            </a:pPr>
            <a:r>
              <a:rPr lang="es-PE" sz="59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5. Llenar la hoja de informe del GP (viernes) entregar al director de MiPES</a:t>
            </a:r>
          </a:p>
          <a:p>
            <a:pPr>
              <a:buNone/>
            </a:pPr>
            <a:r>
              <a:rPr lang="es-PE" sz="59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6. Oración especial de gratitud (por dos miembros, por sanidad)</a:t>
            </a:r>
          </a:p>
          <a:p>
            <a:pPr>
              <a:buNone/>
            </a:pPr>
            <a:r>
              <a:rPr lang="es-PE" sz="59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7. Canto y oración final</a:t>
            </a:r>
          </a:p>
          <a:p>
            <a:pPr>
              <a:buNone/>
            </a:pPr>
            <a:r>
              <a:rPr lang="es-PE" sz="59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9. Despedida por el anfitrión: Hace la invitación a los miembros a participar de la siguiente noche</a:t>
            </a:r>
            <a:endParaRPr lang="es-PE" sz="59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16016" y="2708920"/>
            <a:ext cx="3888432" cy="1584176"/>
          </a:xfrm>
        </p:spPr>
        <p:txBody>
          <a:bodyPr>
            <a:normAutofit/>
          </a:bodyPr>
          <a:lstStyle/>
          <a:p>
            <a:pPr algn="l"/>
            <a:r>
              <a:rPr lang="es-PE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1. Este afiche debe ser </a:t>
            </a:r>
            <a:br>
              <a:rPr lang="es-PE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s-PE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ubicado al ingreso de </a:t>
            </a:r>
            <a:br>
              <a:rPr lang="es-PE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s-PE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la iglesia</a:t>
            </a:r>
            <a:endParaRPr lang="es-PE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499992" y="1412776"/>
            <a:ext cx="388843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MATERIALES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3528392" cy="51023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716016" y="2564904"/>
            <a:ext cx="3888432" cy="1584176"/>
          </a:xfrm>
        </p:spPr>
        <p:txBody>
          <a:bodyPr>
            <a:normAutofit/>
          </a:bodyPr>
          <a:lstStyle/>
          <a:p>
            <a:pPr algn="l"/>
            <a:r>
              <a:rPr lang="es-PE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1. Estudio para cada </a:t>
            </a:r>
            <a:br>
              <a:rPr lang="es-PE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s-PE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noche</a:t>
            </a:r>
            <a:endParaRPr lang="es-PE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3" b="9555"/>
          <a:stretch/>
        </p:blipFill>
        <p:spPr>
          <a:xfrm>
            <a:off x="1187624" y="1844824"/>
            <a:ext cx="2880320" cy="3456384"/>
          </a:xfrm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1547664" y="1268760"/>
            <a:ext cx="3888432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GRANDES ORACIONES</a:t>
            </a:r>
            <a:endParaRPr lang="es-PE" sz="1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C:\Users\Elias.Torres\Documents\Dia\hoja de informe G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400050"/>
            <a:ext cx="8562975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213</Words>
  <Application>Microsoft Office PowerPoint</Application>
  <PresentationFormat>Presentación en pantalla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Ministerio Personal</vt:lpstr>
      <vt:lpstr>Semana Especial de Multiplicación  de Grupos Pequeños</vt:lpstr>
      <vt:lpstr>TEMAS PARA LA SEMANA</vt:lpstr>
      <vt:lpstr>PROGRAMA PARA CADA NOCHE EN EL GP</vt:lpstr>
      <vt:lpstr>1. Este afiche debe ser       ubicado al ingreso de       la iglesia</vt:lpstr>
      <vt:lpstr>1. Estudio para cada       noche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Elias.Torres</dc:creator>
  <cp:lastModifiedBy>Elías Torres</cp:lastModifiedBy>
  <cp:revision>14</cp:revision>
  <dcterms:created xsi:type="dcterms:W3CDTF">2011-07-12T21:17:46Z</dcterms:created>
  <dcterms:modified xsi:type="dcterms:W3CDTF">2012-08-15T14:31:15Z</dcterms:modified>
</cp:coreProperties>
</file>