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0" d="100"/>
          <a:sy n="80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8C6D-ED30-43AD-A08E-2BCBDB316C14}" type="datetimeFigureOut">
              <a:rPr lang="pt-BR" smtClean="0"/>
              <a:pPr/>
              <a:t>03/05/13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FC5-2755-4523-B788-6D7E66D1D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285860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 estos días finales, Dios encomendó a los adventistas del séptimo día la tarea de proclamar las gloriosas verdades relacionadas al ministerio de Cristo en el Santuario celestial y su obra final de redención de los perdidos.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571612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“Los adventistas del séptimo día han sido elegidos por Dios como pueblo particular, separado del mundo […] Les ha encargado que proclamen al mundo la mayor suma de verdad que se haya confiado alguna vez a seres mortales, las advertencias más solemnes y terribles que Dios haya enviado alguna vez a los hombres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(Eventos de los últimos días, p. 43).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2357430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 la gran comisión que Cristo dio en Mateo 28:18-20, encontramos cuatro verbos: ir, hacer, bautizar y enseñar.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1785926"/>
            <a:ext cx="4500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producto final o el blanco de la gran comisión es “ir y hacer discípulos”: enseñar y bautizar son los medios establecidos por Cristo para alcanzar el objetivo principal que es hacer discípulos.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1500174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misión de discipular es responsabilidad individual de todo creyente salvo en Cristo y la iglesia es la verdadera agencia misionera responsable de iniciar y coordinar cualquier proyecto misionero.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643050"/>
            <a:ext cx="4500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PE" sz="2400" b="1" dirty="0" smtClean="0">
                <a:latin typeface="Arial" pitchFamily="34" charset="0"/>
                <a:cs typeface="Arial" pitchFamily="34" charset="0"/>
              </a:rPr>
              <a:t>“Se asigna una obra particular a cada cristiano” </a:t>
            </a:r>
          </a:p>
          <a:p>
            <a:endParaRPr lang="es-PE" sz="2400" dirty="0" smtClean="0"/>
          </a:p>
          <a:p>
            <a:pPr algn="ctr"/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“Cada verdadero discípulo nace en el reino de Dios como misionero”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Servicio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cristiano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p. 13, 14).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785926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Cualquier proyecto de evangelismo que no incluya una estrategia para nutrir y discipular a creyentes nuevos será incompleto.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1571612"/>
            <a:ext cx="4500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“Satanás procura mantener al pueblo de Dios en un estado de inactividad, e impedirle que desempeñe su parte en la difusión de la verdad, para que al fin sea pesado en la balanza y hallado falto”</a:t>
            </a:r>
          </a:p>
          <a:p>
            <a:pPr algn="ctr"/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(Servicio cristiano, p. 69).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714488"/>
            <a:ext cx="4500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Uno de los grandes desafíos que enfrenta la iglesia en el siglo 21 es hacer la diferencia entre movilización y discipulado de sus miembros.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714488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Tal vez sea difícil para los líderes actuales admitir que la movilización de personas para llevar a cabo una estrategia y discipular personas son cosas distintas.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714488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Equilibrar movilización y discipulado es el desafío de los líderes en la actualidad. 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Veamos algunas indicaciones: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643050"/>
            <a:ext cx="83582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Reconozca que movilización no es discipulado.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005" y="128586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5873" y="2657299"/>
            <a:ext cx="83582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 que cooperar con Jesús es discipulado 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06" y="2300109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5873" y="3758517"/>
            <a:ext cx="83582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Insista en que la medida de discipulado es “Cristo en nosotros” y la cooperación constante con sus mandamientos y su Palabra.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06" y="3401327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428736"/>
            <a:ext cx="83582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iglesia precisa tener un plan de movilización relevante y participativo.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005" y="107154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5873" y="2857496"/>
            <a:ext cx="83582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Prepare líderes que comprendan el discipulado y movilicen a la iglesia.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06" y="250030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5873" y="4143380"/>
            <a:ext cx="83582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Permanezca siempre enfocado en el blanco de hacer discípulos que puedan ser movilizados.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06" y="378619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flipV="1">
            <a:off x="0" y="2000240"/>
            <a:ext cx="4643438" cy="285752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2976" y="2500306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rial" pitchFamily="34" charset="0"/>
              </a:rPr>
              <a:t>CARACTERÍSTICAS DE LOS DISCÍPULOS VERDADEROS 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 flipV="1">
            <a:off x="4500562" y="4583408"/>
            <a:ext cx="4643438" cy="28575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1643050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Para ser un discípulo es necesario comenzar una relación correcta con Jesucristo, y además, tener un corazón semejante al suyo.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1643050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Ser discípulo es tan importante como hacer discípulos. No basta 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ser seguidor de Jesús, necesitamos ser y hacer discípulos.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35716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atin typeface="Arial" pitchFamily="34" charset="0"/>
                <a:cs typeface="Arial" pitchFamily="34" charset="0"/>
              </a:rPr>
              <a:t>Veamos algunas características del verdadero discípulo de Jesús: </a:t>
            </a:r>
            <a:endParaRPr lang="es-P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669309"/>
            <a:ext cx="857256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Acepta el llamado de Jesús y sigue su ejemplo</a:t>
            </a:r>
          </a:p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5:27, 28).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2753021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niega a sí mismo y carga su cruz (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Mat.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16:24).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3538839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Renuncia a todo por amor a Cristo (Luc. 14:33).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4357694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Mantiene comunión con el Maestro (Juan 15:4, 5).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78592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781" y="264318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58" y="3429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428625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5143512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Permanece fiel a la Palabra de Dios (Juan 8:31).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507207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7158" y="1669309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 preparado para testificar por Cristo (Rom. 1:15).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2753021"/>
            <a:ext cx="857256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 y se apasiona por los perdidos</a:t>
            </a:r>
          </a:p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(Juan 13:35; 1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9:16).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3749764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frutos (Juan 15:8).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4425743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dispuesto a hacer discípulos nuevos (2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Tim.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2:2).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57161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781" y="28541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7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58" y="363992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8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435430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9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5143512"/>
            <a:ext cx="857256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 un crecimiento continuo (1Juan 4:18).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507207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endParaRPr lang="pt-B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35716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atin typeface="Arial" pitchFamily="34" charset="0"/>
                <a:cs typeface="Arial" pitchFamily="34" charset="0"/>
              </a:rPr>
              <a:t>Veamos algunas características del verdadero discípulo de Jesús: </a:t>
            </a:r>
            <a:endParaRPr lang="es-PE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0728"/>
            <a:ext cx="44331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“Cuando nos hayamos consagrado plenamente y de todo corazón al servicio de Cristo, Dios lo reconocerá por un derramamiento sin medida de su Espíritu; pero esto no ocurrirá mientras que la mayor parte de la iglesia no colabore con Dios”.</a:t>
            </a: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(Servicio cristiano, p. 314)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196752"/>
            <a:ext cx="4360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“La Iglesia es el medio señalado por Dios para la salvación de los hombres. Fue organizada para servir, y su misión es la de anunciar el Evangelio al mundo” 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Hechos de los apóstoles, p. 9).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285992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 la Creación, el ser humano adquirió el modelo divino, fue hecho a imagen y semejanza de Dios (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Gén.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1:26, 27).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142984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iglesia necesita estar comprometida con la gran comisión de Cristo de ir a hacer discípulos y no solo integrar a los miembros en proyectos y campañas.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571612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“Mientras la iglesia no asuma la tarea de hacer discípulos como su objetivo principal, la evangelización del mundo no pasará de fantasía” 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(Bill Hull, en: “La iglesia que hace discípulos, p. 9).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242886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nación de Israel fue elegida y separada por Dios para ser depositaria del evangelio en símbolos.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2428868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Israel debería ser la cabeza, la lámpara, una luz para aquella generación.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242886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Lamentablemente, la experiencia de Israel fue arruinada por tratar de imitar al mundo de sus días.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1857364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 los tiempos del Nuevo Testamento, los discípulos recibieron la comisión de ir a todo el mundo y proclamar el mensaje de salvación.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328498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“Id por todo el mundo”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1928802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Después de un período de apostasía de 1.260 años, Dios levantó un pueblo para restaurar y proclamar el evangelio eterno (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Apoc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 14:6-12). Ese pueblo fue llamado remanente.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1006</Words>
  <Application>Microsoft Macintosh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Everon Donato</cp:lastModifiedBy>
  <cp:revision>21</cp:revision>
  <dcterms:created xsi:type="dcterms:W3CDTF">2012-12-05T22:38:10Z</dcterms:created>
  <dcterms:modified xsi:type="dcterms:W3CDTF">2013-05-04T02:00:47Z</dcterms:modified>
</cp:coreProperties>
</file>