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1" r:id="rId2"/>
    <p:sldId id="258" r:id="rId3"/>
    <p:sldId id="260" r:id="rId4"/>
    <p:sldId id="262" r:id="rId5"/>
    <p:sldId id="261" r:id="rId6"/>
    <p:sldId id="263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64" r:id="rId15"/>
    <p:sldId id="274" r:id="rId16"/>
    <p:sldId id="275" r:id="rId17"/>
    <p:sldId id="276" r:id="rId18"/>
    <p:sldId id="278" r:id="rId19"/>
    <p:sldId id="277" r:id="rId20"/>
    <p:sldId id="296" r:id="rId21"/>
    <p:sldId id="295" r:id="rId22"/>
    <p:sldId id="297" r:id="rId23"/>
    <p:sldId id="298" r:id="rId24"/>
    <p:sldId id="299" r:id="rId25"/>
    <p:sldId id="279" r:id="rId26"/>
    <p:sldId id="282" r:id="rId27"/>
    <p:sldId id="294" r:id="rId28"/>
    <p:sldId id="281" r:id="rId29"/>
    <p:sldId id="293" r:id="rId30"/>
    <p:sldId id="288" r:id="rId31"/>
    <p:sldId id="289" r:id="rId32"/>
    <p:sldId id="290" r:id="rId33"/>
    <p:sldId id="291" r:id="rId34"/>
    <p:sldId id="292" r:id="rId35"/>
    <p:sldId id="287" r:id="rId36"/>
    <p:sldId id="283" r:id="rId37"/>
    <p:sldId id="284" r:id="rId38"/>
    <p:sldId id="285" r:id="rId39"/>
    <p:sldId id="286" r:id="rId40"/>
    <p:sldId id="280" r:id="rId41"/>
    <p:sldId id="270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A103A-86CF-AC42-BAFD-139A0F1A8E2B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8A38A-CFB8-EF4A-9A56-4137FBAFF1C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8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8A38A-CFB8-EF4A-9A56-4137FBAFF1C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19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3D93A-F57C-4B63-849F-807149F23100}" type="datetimeFigureOut">
              <a:rPr lang="pt-BR" smtClean="0"/>
              <a:pPr/>
              <a:t>20/05/2013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30B62-5274-4B61-9BA9-560ADAF756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266981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2.</a:t>
            </a:r>
            <a:r>
              <a:rPr lang="pt-BR" sz="2800" b="1" dirty="0" err="1" smtClean="0"/>
              <a:t>Expandían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reino (</a:t>
            </a:r>
            <a:r>
              <a:rPr lang="pt-BR" sz="2800" b="1" dirty="0" err="1" smtClean="0"/>
              <a:t>Hech</a:t>
            </a:r>
            <a:r>
              <a:rPr lang="pt-BR" sz="2800" b="1" dirty="0" smtClean="0"/>
              <a:t>. </a:t>
            </a:r>
            <a:r>
              <a:rPr lang="pt-BR" sz="2800" b="1" dirty="0"/>
              <a:t>16:5;18:11;19:20;28:31).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4900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En los </a:t>
            </a:r>
            <a:r>
              <a:rPr lang="en-US" sz="3200" b="1" dirty="0" err="1" smtClean="0"/>
              <a:t>días</a:t>
            </a:r>
            <a:r>
              <a:rPr lang="en-US" sz="3200" b="1" dirty="0" smtClean="0"/>
              <a:t> de los </a:t>
            </a:r>
            <a:r>
              <a:rPr lang="en-US" sz="3200" b="1" dirty="0" err="1" smtClean="0"/>
              <a:t>apóstoles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7336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84784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 “Como </a:t>
            </a:r>
            <a:r>
              <a:rPr lang="pt-BR" sz="2800" b="1" dirty="0" err="1" smtClean="0"/>
              <a:t>las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iglesias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locales</a:t>
            </a:r>
            <a:r>
              <a:rPr lang="pt-BR" sz="2800" b="1" dirty="0" smtClean="0"/>
              <a:t> no </a:t>
            </a:r>
            <a:r>
              <a:rPr lang="pt-BR" sz="2800" b="1" dirty="0" err="1" smtClean="0"/>
              <a:t>tenían</a:t>
            </a:r>
            <a:r>
              <a:rPr lang="pt-BR" sz="2800" b="1" dirty="0" smtClean="0"/>
              <a:t> pastores </a:t>
            </a:r>
            <a:r>
              <a:rPr lang="pt-BR" sz="2800" b="1" dirty="0" err="1" smtClean="0"/>
              <a:t>fijos</a:t>
            </a:r>
            <a:r>
              <a:rPr lang="pt-BR" sz="2800" b="1" dirty="0" smtClean="0"/>
              <a:t>, todo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diezmo</a:t>
            </a:r>
            <a:r>
              <a:rPr lang="pt-BR" sz="2800" b="1" dirty="0" smtClean="0"/>
              <a:t> era enviado para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mantenimiento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los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implantadores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iglesia</a:t>
            </a:r>
            <a:r>
              <a:rPr lang="pt-BR" sz="2800" b="1" dirty="0" smtClean="0"/>
              <a:t> y evangelistas, que </a:t>
            </a:r>
            <a:r>
              <a:rPr lang="pt-BR" sz="2800" b="1" dirty="0" err="1" smtClean="0"/>
              <a:t>estaban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creando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nuevos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trabajos</a:t>
            </a:r>
            <a:r>
              <a:rPr lang="pt-BR" sz="2800" b="1" dirty="0" smtClean="0"/>
              <a:t>.  Iglesias </a:t>
            </a:r>
            <a:r>
              <a:rPr lang="pt-BR" sz="2800" b="1" dirty="0" err="1" smtClean="0"/>
              <a:t>establecidas</a:t>
            </a:r>
            <a:r>
              <a:rPr lang="pt-BR" sz="2800" b="1" dirty="0" smtClean="0"/>
              <a:t> no </a:t>
            </a:r>
            <a:r>
              <a:rPr lang="pt-BR" sz="2800" b="1" dirty="0" err="1" smtClean="0"/>
              <a:t>sentían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necesidad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un</a:t>
            </a:r>
            <a:r>
              <a:rPr lang="pt-BR" sz="2800" b="1" dirty="0" smtClean="0"/>
              <a:t> pastor; </a:t>
            </a:r>
            <a:r>
              <a:rPr lang="pt-BR" sz="2800" b="1" dirty="0" err="1" smtClean="0"/>
              <a:t>ellas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mantenían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su</a:t>
            </a:r>
            <a:r>
              <a:rPr lang="pt-BR" sz="2800" b="1" dirty="0" smtClean="0"/>
              <a:t> vida </a:t>
            </a:r>
            <a:r>
              <a:rPr lang="pt-BR" sz="2800" b="1" dirty="0" err="1" smtClean="0"/>
              <a:t>cristiana</a:t>
            </a:r>
            <a:r>
              <a:rPr lang="pt-BR" sz="2800" b="1" dirty="0" smtClean="0"/>
              <a:t> solas, </a:t>
            </a:r>
            <a:r>
              <a:rPr lang="pt-BR" sz="2800" b="1" dirty="0" err="1" smtClean="0"/>
              <a:t>exactamente</a:t>
            </a:r>
            <a:r>
              <a:rPr lang="pt-BR" sz="2800" b="1" dirty="0" smtClean="0"/>
              <a:t> como </a:t>
            </a:r>
            <a:r>
              <a:rPr lang="pt-BR" sz="2800" b="1" dirty="0" err="1" smtClean="0"/>
              <a:t>lo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hacían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cristianos</a:t>
            </a:r>
            <a:r>
              <a:rPr lang="pt-BR" sz="2800" b="1" dirty="0" smtClean="0"/>
              <a:t> primitivos. Este </a:t>
            </a:r>
            <a:r>
              <a:rPr lang="pt-BR" sz="2800" b="1" dirty="0" err="1" smtClean="0"/>
              <a:t>fue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un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desarrollo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accidental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adventismo</a:t>
            </a:r>
            <a:r>
              <a:rPr lang="pt-BR" sz="2800" b="1" dirty="0" smtClean="0"/>
              <a:t>, pero una  </a:t>
            </a:r>
            <a:r>
              <a:rPr lang="pt-BR" sz="2800" b="1" dirty="0" err="1" smtClean="0"/>
              <a:t>estrategia</a:t>
            </a:r>
            <a:r>
              <a:rPr lang="pt-BR" sz="2800" b="1" dirty="0" smtClean="0"/>
              <a:t> deliberada </a:t>
            </a:r>
            <a:r>
              <a:rPr lang="pt-BR" sz="2800" b="1" dirty="0" err="1" smtClean="0"/>
              <a:t>basada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sus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estudios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Nuevo</a:t>
            </a:r>
            <a:r>
              <a:rPr lang="pt-BR" sz="2800" b="1" dirty="0" smtClean="0"/>
              <a:t> Testamento.” </a:t>
            </a:r>
            <a:r>
              <a:rPr lang="pt-BR" sz="2800" b="1" dirty="0"/>
              <a:t>Russell </a:t>
            </a:r>
            <a:r>
              <a:rPr lang="pt-BR" sz="2800" b="1" dirty="0" err="1"/>
              <a:t>Burrill</a:t>
            </a:r>
            <a:r>
              <a:rPr lang="pt-BR" sz="2800" b="1" dirty="0"/>
              <a:t> </a:t>
            </a:r>
            <a:r>
              <a:rPr lang="pt-BR" sz="2800" b="1" dirty="0" smtClean="0"/>
              <a:t>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66053"/>
            <a:ext cx="6844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En los </a:t>
            </a:r>
            <a:r>
              <a:rPr lang="en-US" sz="3200" b="1" dirty="0" err="1" smtClean="0"/>
              <a:t>tiempos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primordiales</a:t>
            </a:r>
            <a:r>
              <a:rPr lang="en-US" sz="3200" b="1" dirty="0" smtClean="0"/>
              <a:t> de la IASD: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527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204864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 </a:t>
            </a:r>
            <a:r>
              <a:rPr lang="pt-BR" sz="2800" b="1" dirty="0" err="1" smtClean="0"/>
              <a:t>Sumergidos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una </a:t>
            </a:r>
            <a:r>
              <a:rPr lang="pt-BR" sz="2800" b="1" dirty="0" err="1" smtClean="0"/>
              <a:t>gran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cantidad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actividades</a:t>
            </a:r>
            <a:r>
              <a:rPr lang="pt-BR" sz="2800" b="1" dirty="0" smtClean="0"/>
              <a:t> que nos </a:t>
            </a:r>
            <a:r>
              <a:rPr lang="pt-BR" sz="2800" b="1" dirty="0" err="1" smtClean="0"/>
              <a:t>roban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tiempo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aún</a:t>
            </a:r>
            <a:r>
              <a:rPr lang="pt-BR" sz="2800" b="1" dirty="0" smtClean="0"/>
              <a:t> nos </a:t>
            </a:r>
            <a:r>
              <a:rPr lang="pt-BR" sz="2800" b="1" dirty="0" err="1" smtClean="0"/>
              <a:t>quitan</a:t>
            </a:r>
            <a:r>
              <a:rPr lang="pt-BR" sz="2800" b="1" dirty="0" smtClean="0"/>
              <a:t>,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cierto</a:t>
            </a:r>
            <a:r>
              <a:rPr lang="pt-BR" sz="2800" b="1" dirty="0" smtClean="0"/>
              <a:t> sentido, </a:t>
            </a:r>
            <a:r>
              <a:rPr lang="pt-BR" sz="2800" b="1" dirty="0" err="1" smtClean="0"/>
              <a:t>la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calidad</a:t>
            </a:r>
            <a:r>
              <a:rPr lang="pt-BR" sz="2800" b="1" dirty="0" smtClean="0"/>
              <a:t> de vida.  Nos dedicamos a </a:t>
            </a:r>
            <a:r>
              <a:rPr lang="pt-BR" sz="2800" b="1" dirty="0" err="1" smtClean="0"/>
              <a:t>actividades</a:t>
            </a:r>
            <a:r>
              <a:rPr lang="pt-BR" sz="2800" b="1" dirty="0" smtClean="0"/>
              <a:t> de gerencia y administramos </a:t>
            </a:r>
            <a:r>
              <a:rPr lang="pt-BR" sz="2800" b="1" dirty="0" err="1" smtClean="0"/>
              <a:t>las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crisis</a:t>
            </a:r>
            <a:r>
              <a:rPr lang="pt-BR" sz="2800" b="1" dirty="0" smtClean="0"/>
              <a:t>, no solo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aspecto religioso, sino </a:t>
            </a:r>
            <a:r>
              <a:rPr lang="pt-BR" sz="2800" b="1" dirty="0" err="1" smtClean="0"/>
              <a:t>también</a:t>
            </a:r>
            <a:r>
              <a:rPr lang="pt-BR" sz="2800" b="1" dirty="0" smtClean="0"/>
              <a:t> emocional y, </a:t>
            </a:r>
            <a:r>
              <a:rPr lang="pt-BR" sz="2800" b="1" dirty="0" err="1" smtClean="0"/>
              <a:t>añádase</a:t>
            </a:r>
            <a:r>
              <a:rPr lang="pt-BR" sz="2800" b="1" dirty="0" smtClean="0"/>
              <a:t> a </a:t>
            </a:r>
            <a:r>
              <a:rPr lang="pt-BR" sz="2800" b="1" dirty="0" err="1" smtClean="0"/>
              <a:t>estos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los</a:t>
            </a:r>
            <a:r>
              <a:rPr lang="pt-BR" sz="2800" b="1" dirty="0" smtClean="0"/>
              <a:t> problemas cotidianos.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96752"/>
            <a:ext cx="3671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En los </a:t>
            </a:r>
            <a:r>
              <a:rPr lang="en-US" sz="3200" b="1" dirty="0" err="1" smtClean="0"/>
              <a:t>días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actuales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631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04664"/>
            <a:ext cx="35782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En los </a:t>
            </a:r>
            <a:r>
              <a:rPr lang="en-US" sz="3200" b="1" dirty="0" err="1" smtClean="0"/>
              <a:t>días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actuales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971600" y="1124744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“</a:t>
            </a:r>
            <a:r>
              <a:rPr lang="es-ES" sz="2800" b="1" dirty="0" smtClean="0"/>
              <a:t>Cuando el pastor está sobrecargado de trabajo, con frecuencia tiene su tiempo tan ocupado que a duras penas encuentra la ocasión de examinarse a sí mismo para ver si está en la fe. Tiene poquísimo tiempo para meditar y orar. Cristo unió en su ministerio la oración con el trabajo. Dedicó noches enteras a la oración. Los ministros deben buscar a Dios para recibir su Espíritu Santo, a fin de presentar correctamente la verdad.</a:t>
            </a:r>
            <a:r>
              <a:rPr lang="en-US" sz="2800" b="1" dirty="0" smtClean="0"/>
              <a:t>”</a:t>
            </a:r>
            <a:r>
              <a:rPr lang="pt-BR" sz="2800" b="1" dirty="0" smtClean="0"/>
              <a:t> </a:t>
            </a:r>
            <a:r>
              <a:rPr lang="pt-BR" sz="2800" b="1" i="1" dirty="0" smtClean="0"/>
              <a:t>El evangelismo, </a:t>
            </a:r>
            <a:r>
              <a:rPr lang="pt-BR" sz="2800" b="1" dirty="0" smtClean="0"/>
              <a:t>71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558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214513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Necesitamos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lugar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refugio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donde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relacionarnos</a:t>
            </a:r>
            <a:r>
              <a:rPr lang="en-US" sz="2800" b="1" dirty="0" smtClean="0"/>
              <a:t> con personas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viven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mismas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experiencias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nosotros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puedan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comprendernos</a:t>
            </a:r>
            <a:r>
              <a:rPr lang="en-US" sz="2800" b="1" dirty="0" smtClean="0"/>
              <a:t>.  </a:t>
            </a:r>
            <a:r>
              <a:rPr lang="en-US" sz="2800" b="1" dirty="0" err="1" smtClean="0"/>
              <a:t>Nuestro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ministerio</a:t>
            </a:r>
            <a:r>
              <a:rPr lang="en-US" sz="2800" b="1" dirty="0" smtClean="0"/>
              <a:t> ha </a:t>
            </a:r>
            <a:r>
              <a:rPr lang="en-US" sz="2800" b="1" dirty="0" err="1" smtClean="0"/>
              <a:t>sido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vivido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manera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aislada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7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700999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 </a:t>
            </a:r>
            <a:r>
              <a:rPr lang="en-US" sz="2800" b="1" dirty="0" err="1" smtClean="0"/>
              <a:t>tenemos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ambiente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hablar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nuestras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luchas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personales</a:t>
            </a:r>
            <a:r>
              <a:rPr lang="en-US" sz="2800" b="1" dirty="0" smtClean="0"/>
              <a:t> o </a:t>
            </a:r>
            <a:r>
              <a:rPr lang="en-US" sz="2800" b="1" dirty="0" err="1" smtClean="0"/>
              <a:t>debilidades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porque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miedo</a:t>
            </a:r>
            <a:r>
              <a:rPr lang="en-US" sz="2800" b="1" dirty="0" smtClean="0"/>
              <a:t> de ser </a:t>
            </a:r>
            <a:r>
              <a:rPr lang="en-US" sz="2800" b="1" dirty="0" err="1" smtClean="0"/>
              <a:t>juzgados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misma</a:t>
            </a:r>
            <a:r>
              <a:rPr lang="en-US" sz="2800" b="1" dirty="0" smtClean="0"/>
              <a:t> forma en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juzgamos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0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2768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“</a:t>
            </a:r>
            <a:r>
              <a:rPr lang="en-US" sz="2800" b="1" dirty="0" smtClean="0"/>
              <a:t>Como </a:t>
            </a:r>
            <a:r>
              <a:rPr lang="en-US" sz="2800" b="1" dirty="0" err="1" smtClean="0"/>
              <a:t>cristianos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preocupación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 con los </a:t>
            </a:r>
            <a:r>
              <a:rPr lang="en-US" sz="2800" b="1" dirty="0" err="1" smtClean="0"/>
              <a:t>perdidos</a:t>
            </a:r>
            <a:r>
              <a:rPr lang="en-US" sz="2800" b="1" dirty="0" smtClean="0"/>
              <a:t>.  Tal </a:t>
            </a:r>
            <a:r>
              <a:rPr lang="en-US" sz="2800" b="1" dirty="0" err="1" smtClean="0"/>
              <a:t>vez</a:t>
            </a:r>
            <a:r>
              <a:rPr lang="en-US" sz="2800" b="1" dirty="0" smtClean="0"/>
              <a:t> sea </a:t>
            </a:r>
            <a:r>
              <a:rPr lang="en-US" sz="2800" b="1" dirty="0" err="1" smtClean="0"/>
              <a:t>hora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empecemos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demostrar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misma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preocupación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los salvos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aún</a:t>
            </a:r>
            <a:r>
              <a:rPr lang="en-US" sz="2800" b="1" dirty="0" smtClean="0"/>
              <a:t> no son </a:t>
            </a:r>
            <a:r>
              <a:rPr lang="en-US" sz="2800" b="1" dirty="0" err="1" smtClean="0"/>
              <a:t>amados</a:t>
            </a:r>
            <a:r>
              <a:rPr lang="en-US" sz="2800" b="1" dirty="0" smtClean="0"/>
              <a:t>.”</a:t>
            </a:r>
            <a:r>
              <a:rPr lang="pt-BR" sz="2800" b="1" dirty="0" smtClean="0"/>
              <a:t> James A. </a:t>
            </a:r>
            <a:r>
              <a:rPr lang="pt-BR" sz="2800" b="1" dirty="0" err="1" smtClean="0"/>
              <a:t>Cress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1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755576" y="2420888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¿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 no </a:t>
            </a:r>
            <a:r>
              <a:rPr lang="en-US" sz="2800" b="1" dirty="0" err="1" smtClean="0"/>
              <a:t>establecer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comunidades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pastorales</a:t>
            </a:r>
            <a:r>
              <a:rPr lang="en-US" sz="2800" b="1" dirty="0" smtClean="0"/>
              <a:t>? Este 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remedio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ministrado</a:t>
            </a:r>
            <a:r>
              <a:rPr lang="en-US" sz="2800" b="1" dirty="0" smtClean="0"/>
              <a:t> a la </a:t>
            </a:r>
            <a:r>
              <a:rPr lang="en-US" sz="2800" b="1" dirty="0" err="1" smtClean="0"/>
              <a:t>iglesia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cuando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hablamos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Grupos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Pequeños</a:t>
            </a:r>
            <a:r>
              <a:rPr lang="en-US" sz="2800" b="1" dirty="0" smtClean="0"/>
              <a:t>. ¿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 no </a:t>
            </a:r>
            <a:r>
              <a:rPr lang="en-US" sz="2800" b="1" dirty="0" err="1" smtClean="0"/>
              <a:t>tomarlo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2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683568" y="3312203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Lucida Fax"/>
                <a:cs typeface="Lucida Fax"/>
              </a:rPr>
              <a:t>1 – COMUNIDAD, LUGAR DE CAPACITACIÓN </a:t>
            </a:r>
            <a:endParaRPr lang="en-US" sz="2800" b="1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8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755576" y="2700999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¿</a:t>
            </a:r>
            <a:r>
              <a:rPr lang="en-US" sz="2800" b="1" dirty="0" err="1" smtClean="0"/>
              <a:t>Cómo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movilizaremos</a:t>
            </a:r>
            <a:r>
              <a:rPr lang="en-US" sz="2800" b="1" dirty="0" smtClean="0"/>
              <a:t> al </a:t>
            </a:r>
            <a:r>
              <a:rPr lang="en-US" sz="2800" b="1" dirty="0" err="1" smtClean="0"/>
              <a:t>poderoso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ejército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miembros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componen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nuestras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iglesias</a:t>
            </a:r>
            <a:r>
              <a:rPr lang="en-US" sz="2800" b="1" dirty="0" smtClean="0"/>
              <a:t>? </a:t>
            </a:r>
            <a:r>
              <a:rPr lang="en-US" sz="2800" b="1" dirty="0" err="1" smtClean="0"/>
              <a:t>Necesitamos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echar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mano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métodos</a:t>
            </a:r>
            <a:r>
              <a:rPr lang="en-US" sz="2800" b="1" dirty="0" smtClean="0"/>
              <a:t> de Cristo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queremos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lograr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éxito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502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CAPACITACIÓN 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6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268760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“</a:t>
            </a:r>
            <a:r>
              <a:rPr lang="es-ES" sz="2800" b="1" dirty="0" smtClean="0"/>
              <a:t>Al ordenar a los doce, se </a:t>
            </a:r>
            <a:r>
              <a:rPr lang="es-ES" sz="2800" b="1" dirty="0" err="1" smtClean="0"/>
              <a:t>dió</a:t>
            </a:r>
            <a:r>
              <a:rPr lang="es-ES" sz="2800" b="1" dirty="0" smtClean="0"/>
              <a:t> el primer paso en la </a:t>
            </a:r>
            <a:r>
              <a:rPr lang="es-ES" sz="2800" b="1" dirty="0" err="1" smtClean="0"/>
              <a:t>organizaciónde</a:t>
            </a:r>
            <a:r>
              <a:rPr lang="es-ES" sz="2800" b="1" dirty="0" smtClean="0"/>
              <a:t> la iglesia que después de la partida de Cristo habría </a:t>
            </a:r>
            <a:r>
              <a:rPr lang="es-ES" sz="2800" b="1" dirty="0" err="1" smtClean="0"/>
              <a:t>decontinuar</a:t>
            </a:r>
            <a:r>
              <a:rPr lang="es-ES" sz="2800" b="1" dirty="0" smtClean="0"/>
              <a:t> su obra en la tierra. Respecto a esta ordenación, el relato dice: “Y subió al monte, y llamó a sí a los que él quiso; y vinieron a él. Y estableció doce, para que estuviesen con él, y para enviarlos a predicar.” Marcos 3:13, 14.</a:t>
            </a:r>
            <a:r>
              <a:rPr lang="en-US" sz="2800" b="1" dirty="0" smtClean="0"/>
              <a:t>”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HAp</a:t>
            </a:r>
            <a:r>
              <a:rPr lang="pt-BR" sz="2800" b="1" dirty="0" smtClean="0"/>
              <a:t>,16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957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“</a:t>
            </a:r>
            <a:r>
              <a:rPr lang="pt-BR" b="1" dirty="0" err="1" smtClean="0"/>
              <a:t>Tenemos</a:t>
            </a:r>
            <a:r>
              <a:rPr lang="pt-BR" b="1" dirty="0" smtClean="0"/>
              <a:t> que </a:t>
            </a:r>
            <a:r>
              <a:rPr lang="pt-BR" b="1" dirty="0" err="1" smtClean="0"/>
              <a:t>deshacernos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mentalidad</a:t>
            </a:r>
            <a:r>
              <a:rPr lang="pt-BR" b="1" dirty="0" smtClean="0"/>
              <a:t> de </a:t>
            </a:r>
            <a:r>
              <a:rPr lang="pt-BR" b="1" dirty="0" err="1" smtClean="0"/>
              <a:t>lo</a:t>
            </a:r>
            <a:r>
              <a:rPr lang="pt-BR" b="1" dirty="0" smtClean="0"/>
              <a:t> </a:t>
            </a:r>
            <a:r>
              <a:rPr lang="pt-BR" b="1" dirty="0" err="1" smtClean="0"/>
              <a:t>instantaneo</a:t>
            </a:r>
            <a:r>
              <a:rPr lang="pt-BR" b="1" dirty="0" smtClean="0"/>
              <a:t>.  </a:t>
            </a:r>
            <a:r>
              <a:rPr lang="pt-BR" b="1" dirty="0" err="1" smtClean="0"/>
              <a:t>Tenemos</a:t>
            </a:r>
            <a:r>
              <a:rPr lang="pt-BR" b="1" dirty="0" smtClean="0"/>
              <a:t> que aprender que uno de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papeles</a:t>
            </a:r>
            <a:r>
              <a:rPr lang="pt-BR" b="1" dirty="0" smtClean="0"/>
              <a:t> clave de </a:t>
            </a:r>
            <a:r>
              <a:rPr lang="pt-BR" b="1" dirty="0" err="1" smtClean="0"/>
              <a:t>los</a:t>
            </a:r>
            <a:r>
              <a:rPr lang="pt-BR" b="1" dirty="0" smtClean="0"/>
              <a:t> líderes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tener</a:t>
            </a:r>
            <a:r>
              <a:rPr lang="pt-BR" b="1" dirty="0" smtClean="0"/>
              <a:t> </a:t>
            </a:r>
            <a:r>
              <a:rPr lang="pt-BR" b="1" dirty="0" err="1" smtClean="0"/>
              <a:t>siempre</a:t>
            </a:r>
            <a:r>
              <a:rPr lang="pt-BR" b="1" dirty="0" smtClean="0"/>
              <a:t> </a:t>
            </a:r>
            <a:r>
              <a:rPr lang="pt-BR" b="1" dirty="0" err="1" smtClean="0"/>
              <a:t>pocas</a:t>
            </a:r>
            <a:r>
              <a:rPr lang="pt-BR" b="1" dirty="0" smtClean="0"/>
              <a:t> </a:t>
            </a:r>
            <a:r>
              <a:rPr lang="pt-BR" b="1" dirty="0" err="1" smtClean="0"/>
              <a:t>personas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las</a:t>
            </a:r>
            <a:r>
              <a:rPr lang="pt-BR" b="1" dirty="0" smtClean="0"/>
              <a:t> </a:t>
            </a:r>
            <a:r>
              <a:rPr lang="pt-BR" b="1" dirty="0" err="1" smtClean="0"/>
              <a:t>cuales</a:t>
            </a:r>
            <a:r>
              <a:rPr lang="pt-BR" b="1" dirty="0" smtClean="0"/>
              <a:t> se </a:t>
            </a:r>
            <a:r>
              <a:rPr lang="pt-BR" b="1" dirty="0" err="1" smtClean="0"/>
              <a:t>esté</a:t>
            </a:r>
            <a:r>
              <a:rPr lang="pt-BR" b="1" dirty="0" smtClean="0"/>
              <a:t> </a:t>
            </a:r>
            <a:r>
              <a:rPr lang="pt-BR" b="1" dirty="0" err="1" smtClean="0"/>
              <a:t>invirtiendo</a:t>
            </a:r>
            <a:r>
              <a:rPr lang="pt-BR" b="1" dirty="0" smtClean="0"/>
              <a:t> y que </a:t>
            </a:r>
            <a:r>
              <a:rPr lang="pt-BR" b="1" dirty="0" err="1" smtClean="0"/>
              <a:t>puedan</a:t>
            </a:r>
            <a:r>
              <a:rPr lang="pt-BR" b="1" dirty="0" smtClean="0"/>
              <a:t> </a:t>
            </a:r>
            <a:r>
              <a:rPr lang="pt-BR" b="1" dirty="0" err="1" smtClean="0"/>
              <a:t>reunirse</a:t>
            </a:r>
            <a:r>
              <a:rPr lang="pt-BR" b="1" dirty="0" smtClean="0"/>
              <a:t> semanalmente a </a:t>
            </a:r>
            <a:r>
              <a:rPr lang="pt-BR" b="1" dirty="0" err="1" smtClean="0"/>
              <a:t>ellas</a:t>
            </a:r>
            <a:r>
              <a:rPr lang="pt-BR" b="1" dirty="0" smtClean="0"/>
              <a:t>, </a:t>
            </a:r>
            <a:r>
              <a:rPr lang="pt-BR" b="1" dirty="0" err="1" smtClean="0"/>
              <a:t>ayudándolas</a:t>
            </a:r>
            <a:r>
              <a:rPr lang="pt-BR" b="1" dirty="0" smtClean="0"/>
              <a:t> a madurar </a:t>
            </a:r>
            <a:r>
              <a:rPr lang="pt-BR" b="1" dirty="0" err="1" smtClean="0"/>
              <a:t>en</a:t>
            </a:r>
            <a:r>
              <a:rPr lang="pt-BR" b="1" dirty="0" smtClean="0"/>
              <a:t> Cristo, dentro de </a:t>
            </a:r>
            <a:r>
              <a:rPr lang="pt-BR" b="1" dirty="0" err="1" smtClean="0"/>
              <a:t>un</a:t>
            </a:r>
            <a:r>
              <a:rPr lang="pt-BR" b="1" dirty="0" smtClean="0"/>
              <a:t> contexto de </a:t>
            </a:r>
            <a:r>
              <a:rPr lang="pt-BR" b="1" dirty="0" err="1" smtClean="0"/>
              <a:t>relación</a:t>
            </a:r>
            <a:r>
              <a:rPr lang="pt-BR" b="1" dirty="0" smtClean="0"/>
              <a:t>.” Gregory J. </a:t>
            </a:r>
            <a:r>
              <a:rPr lang="pt-BR" b="1" dirty="0" err="1" smtClean="0"/>
              <a:t>Ogden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505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CAPACITACIÓN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7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 smtClean="0"/>
              <a:t>Uniones</a:t>
            </a:r>
            <a:r>
              <a:rPr lang="pt-BR" b="1" dirty="0" smtClean="0"/>
              <a:t> como </a:t>
            </a:r>
            <a:r>
              <a:rPr lang="pt-BR" b="1" dirty="0" err="1" smtClean="0"/>
              <a:t>la</a:t>
            </a:r>
            <a:r>
              <a:rPr lang="pt-BR" b="1" dirty="0" smtClean="0"/>
              <a:t> ULB </a:t>
            </a:r>
            <a:r>
              <a:rPr lang="pt-BR" b="1" dirty="0" err="1" smtClean="0"/>
              <a:t>ya</a:t>
            </a:r>
            <a:r>
              <a:rPr lang="pt-BR" b="1" dirty="0" smtClean="0"/>
              <a:t> se </a:t>
            </a:r>
            <a:r>
              <a:rPr lang="pt-BR" b="1" dirty="0" err="1" smtClean="0"/>
              <a:t>están</a:t>
            </a:r>
            <a:r>
              <a:rPr lang="pt-BR" b="1" dirty="0" smtClean="0"/>
              <a:t> </a:t>
            </a:r>
            <a:r>
              <a:rPr lang="pt-BR" b="1" dirty="0" err="1" smtClean="0"/>
              <a:t>reuniendo</a:t>
            </a:r>
            <a:r>
              <a:rPr lang="pt-BR" b="1" dirty="0" smtClean="0"/>
              <a:t> semanalmente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miércoles</a:t>
            </a:r>
            <a:r>
              <a:rPr lang="pt-BR" b="1" dirty="0" smtClean="0"/>
              <a:t> para experimentar </a:t>
            </a:r>
            <a:r>
              <a:rPr lang="pt-BR" b="1" dirty="0" err="1" smtClean="0"/>
              <a:t>la</a:t>
            </a:r>
            <a:r>
              <a:rPr lang="pt-BR" b="1" dirty="0" smtClean="0"/>
              <a:t> vida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.  </a:t>
            </a:r>
            <a:r>
              <a:rPr lang="pt-BR" b="1" dirty="0" err="1" smtClean="0"/>
              <a:t>Lo</a:t>
            </a:r>
            <a:r>
              <a:rPr lang="pt-BR" b="1" dirty="0" smtClean="0"/>
              <a:t> </a:t>
            </a:r>
            <a:r>
              <a:rPr lang="pt-BR" b="1" dirty="0" err="1" smtClean="0"/>
              <a:t>mismo</a:t>
            </a:r>
            <a:r>
              <a:rPr lang="pt-BR" b="1" dirty="0" smtClean="0"/>
              <a:t> sucede com </a:t>
            </a:r>
            <a:r>
              <a:rPr lang="pt-BR" b="1" dirty="0" err="1" smtClean="0"/>
              <a:t>los</a:t>
            </a:r>
            <a:r>
              <a:rPr lang="pt-BR" b="1" dirty="0" smtClean="0"/>
              <a:t> campos que </a:t>
            </a:r>
            <a:r>
              <a:rPr lang="pt-BR" b="1" dirty="0" err="1" smtClean="0"/>
              <a:t>componen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unión</a:t>
            </a:r>
            <a:r>
              <a:rPr lang="pt-BR" b="1" dirty="0" smtClean="0"/>
              <a:t>: presidentes y </a:t>
            </a:r>
            <a:r>
              <a:rPr lang="pt-BR" b="1" dirty="0" err="1" smtClean="0"/>
              <a:t>departamentales</a:t>
            </a:r>
            <a:r>
              <a:rPr lang="pt-BR" b="1" dirty="0" smtClean="0"/>
              <a:t> </a:t>
            </a:r>
            <a:r>
              <a:rPr lang="pt-BR" b="1" dirty="0" err="1" smtClean="0"/>
              <a:t>también</a:t>
            </a:r>
            <a:r>
              <a:rPr lang="pt-BR" b="1" dirty="0" smtClean="0"/>
              <a:t> </a:t>
            </a:r>
            <a:r>
              <a:rPr lang="pt-BR" b="1" dirty="0" err="1" smtClean="0"/>
              <a:t>están</a:t>
            </a:r>
            <a:r>
              <a:rPr lang="pt-BR" b="1" dirty="0" smtClean="0"/>
              <a:t> </a:t>
            </a:r>
            <a:r>
              <a:rPr lang="pt-BR" b="1" dirty="0" err="1" smtClean="0"/>
              <a:t>asumiendo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compromiso</a:t>
            </a:r>
            <a:r>
              <a:rPr lang="pt-BR" b="1" dirty="0" smtClean="0"/>
              <a:t> semanal de vida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.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505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CAPACITACIÓN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“No vamos a </a:t>
            </a:r>
            <a:r>
              <a:rPr lang="pt-BR" b="1" dirty="0" err="1" smtClean="0"/>
              <a:t>olvidarnos</a:t>
            </a:r>
            <a:r>
              <a:rPr lang="pt-BR" b="1" dirty="0" smtClean="0"/>
              <a:t> que </a:t>
            </a:r>
            <a:r>
              <a:rPr lang="pt-BR" b="1" dirty="0" err="1" smtClean="0"/>
              <a:t>mientras</a:t>
            </a:r>
            <a:r>
              <a:rPr lang="pt-BR" b="1" dirty="0" smtClean="0"/>
              <a:t> </a:t>
            </a:r>
            <a:r>
              <a:rPr lang="pt-BR" b="1" dirty="0" err="1" smtClean="0"/>
              <a:t>Jesús</a:t>
            </a:r>
            <a:r>
              <a:rPr lang="pt-BR" b="1" dirty="0" smtClean="0"/>
              <a:t> </a:t>
            </a:r>
            <a:r>
              <a:rPr lang="pt-BR" b="1" dirty="0" err="1" smtClean="0"/>
              <a:t>vivía</a:t>
            </a:r>
            <a:r>
              <a:rPr lang="pt-BR" b="1" dirty="0" smtClean="0"/>
              <a:t> como </a:t>
            </a:r>
            <a:r>
              <a:rPr lang="pt-BR" b="1" dirty="0" err="1" smtClean="0"/>
              <a:t>hombre</a:t>
            </a:r>
            <a:r>
              <a:rPr lang="pt-BR" b="1" dirty="0" smtClean="0"/>
              <a:t>, </a:t>
            </a:r>
            <a:r>
              <a:rPr lang="pt-BR" b="1" dirty="0" err="1" smtClean="0"/>
              <a:t>estaba</a:t>
            </a:r>
            <a:r>
              <a:rPr lang="pt-BR" b="1" dirty="0" smtClean="0"/>
              <a:t> dando una </a:t>
            </a:r>
            <a:r>
              <a:rPr lang="pt-BR" b="1" dirty="0" err="1" smtClean="0"/>
              <a:t>orientación</a:t>
            </a:r>
            <a:r>
              <a:rPr lang="pt-BR" b="1" dirty="0" smtClean="0"/>
              <a:t> intensiva em </a:t>
            </a:r>
            <a:r>
              <a:rPr lang="pt-BR" b="1" dirty="0" err="1" smtClean="0"/>
              <a:t>relación</a:t>
            </a:r>
            <a:r>
              <a:rPr lang="pt-BR" b="1" dirty="0" smtClean="0"/>
              <a:t> </a:t>
            </a:r>
            <a:r>
              <a:rPr lang="pt-BR" b="1" dirty="0" err="1" smtClean="0"/>
              <a:t>con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inicio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, y </a:t>
            </a:r>
            <a:r>
              <a:rPr lang="pt-BR" b="1" dirty="0" err="1" smtClean="0"/>
              <a:t>esto</a:t>
            </a:r>
            <a:r>
              <a:rPr lang="pt-BR" b="1" dirty="0" smtClean="0"/>
              <a:t> </a:t>
            </a:r>
            <a:r>
              <a:rPr lang="pt-BR" b="1" dirty="0" err="1" smtClean="0"/>
              <a:t>llevó</a:t>
            </a:r>
            <a:r>
              <a:rPr lang="pt-BR" b="1" dirty="0" smtClean="0"/>
              <a:t> </a:t>
            </a:r>
            <a:r>
              <a:rPr lang="pt-BR" b="1" dirty="0" err="1" smtClean="0"/>
              <a:t>tres</a:t>
            </a:r>
            <a:r>
              <a:rPr lang="pt-BR" b="1" dirty="0" smtClean="0"/>
              <a:t> </a:t>
            </a:r>
            <a:r>
              <a:rPr lang="pt-BR" b="1" dirty="0" err="1" smtClean="0"/>
              <a:t>años</a:t>
            </a:r>
            <a:r>
              <a:rPr lang="pt-BR" b="1" dirty="0" smtClean="0"/>
              <a:t> y </a:t>
            </a:r>
            <a:r>
              <a:rPr lang="pt-BR" b="1" dirty="0" err="1" smtClean="0"/>
              <a:t>medio</a:t>
            </a:r>
            <a:r>
              <a:rPr lang="pt-BR" b="1" dirty="0" smtClean="0"/>
              <a:t>.  La </a:t>
            </a:r>
            <a:r>
              <a:rPr lang="pt-BR" b="1" dirty="0" err="1" smtClean="0"/>
              <a:t>pregunta</a:t>
            </a:r>
            <a:r>
              <a:rPr lang="pt-BR" b="1" dirty="0" smtClean="0"/>
              <a:t>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siguiente</a:t>
            </a:r>
            <a:r>
              <a:rPr lang="pt-BR" b="1" dirty="0" smtClean="0"/>
              <a:t>: ¿</a:t>
            </a:r>
            <a:r>
              <a:rPr lang="pt-BR" b="1" dirty="0" err="1" smtClean="0"/>
              <a:t>Habría</a:t>
            </a:r>
            <a:r>
              <a:rPr lang="pt-BR" b="1" dirty="0" smtClean="0"/>
              <a:t> </a:t>
            </a:r>
            <a:r>
              <a:rPr lang="pt-BR" b="1" dirty="0" err="1" smtClean="0"/>
              <a:t>explotado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 </a:t>
            </a:r>
            <a:r>
              <a:rPr lang="pt-BR" b="1" dirty="0" err="1" smtClean="0"/>
              <a:t>después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venida</a:t>
            </a:r>
            <a:r>
              <a:rPr lang="pt-BR" b="1" dirty="0" smtClean="0"/>
              <a:t> </a:t>
            </a:r>
            <a:r>
              <a:rPr lang="pt-BR" b="1" dirty="0" err="1" smtClean="0"/>
              <a:t>del</a:t>
            </a:r>
            <a:r>
              <a:rPr lang="pt-BR" b="1" dirty="0" smtClean="0"/>
              <a:t> </a:t>
            </a:r>
            <a:r>
              <a:rPr lang="pt-BR" b="1" dirty="0" err="1" smtClean="0"/>
              <a:t>espíritu</a:t>
            </a:r>
            <a:r>
              <a:rPr lang="pt-BR" b="1" dirty="0" smtClean="0"/>
              <a:t>, si </a:t>
            </a:r>
            <a:r>
              <a:rPr lang="pt-BR" b="1" dirty="0" err="1" smtClean="0"/>
              <a:t>Jesús</a:t>
            </a:r>
            <a:r>
              <a:rPr lang="pt-BR" b="1" dirty="0" smtClean="0"/>
              <a:t> no </a:t>
            </a:r>
            <a:r>
              <a:rPr lang="pt-BR" b="1" dirty="0" err="1" smtClean="0"/>
              <a:t>hubiera</a:t>
            </a:r>
            <a:r>
              <a:rPr lang="pt-BR" b="1" dirty="0" smtClean="0"/>
              <a:t> preparado cuidadosamente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congregación-base</a:t>
            </a:r>
            <a:r>
              <a:rPr lang="pt-BR" b="1" dirty="0" smtClean="0"/>
              <a:t>, una </a:t>
            </a:r>
            <a:r>
              <a:rPr lang="pt-BR" b="1" dirty="0" err="1" smtClean="0"/>
              <a:t>estructura</a:t>
            </a:r>
            <a:r>
              <a:rPr lang="pt-BR" b="1" dirty="0" smtClean="0"/>
              <a:t> de </a:t>
            </a:r>
            <a:r>
              <a:rPr lang="pt-BR" b="1" dirty="0" err="1" smtClean="0"/>
              <a:t>liderazgo</a:t>
            </a:r>
            <a:r>
              <a:rPr lang="pt-BR" b="1" dirty="0" smtClean="0"/>
              <a:t>, y una </a:t>
            </a:r>
            <a:r>
              <a:rPr lang="pt-BR" b="1" dirty="0" err="1" smtClean="0"/>
              <a:t>infraestructura</a:t>
            </a:r>
            <a:r>
              <a:rPr lang="pt-BR" b="1" dirty="0" smtClean="0"/>
              <a:t> de </a:t>
            </a:r>
            <a:r>
              <a:rPr lang="pt-BR" b="1" dirty="0" err="1" smtClean="0"/>
              <a:t>comunidad</a:t>
            </a:r>
            <a:r>
              <a:rPr lang="pt-BR" b="1" dirty="0" smtClean="0"/>
              <a:t>? No </a:t>
            </a:r>
            <a:r>
              <a:rPr lang="pt-BR" b="1" dirty="0" err="1" smtClean="0"/>
              <a:t>lo</a:t>
            </a:r>
            <a:r>
              <a:rPr lang="pt-BR" b="1" dirty="0" smtClean="0"/>
              <a:t> </a:t>
            </a:r>
            <a:r>
              <a:rPr lang="pt-BR" b="1" dirty="0" err="1" smtClean="0"/>
              <a:t>creo</a:t>
            </a:r>
            <a:r>
              <a:rPr lang="pt-BR" b="1" dirty="0" smtClean="0"/>
              <a:t>.” </a:t>
            </a:r>
            <a:r>
              <a:rPr lang="en-US" b="1" dirty="0" smtClean="0"/>
              <a:t>William A. Beckham</a:t>
            </a:r>
            <a:r>
              <a:rPr lang="pt-BR" b="1" dirty="0" smtClean="0"/>
              <a:t> </a:t>
            </a:r>
            <a:endParaRPr lang="en-US" b="1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505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CAPACITACIÓN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2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 smtClean="0"/>
              <a:t>Mucho</a:t>
            </a:r>
            <a:r>
              <a:rPr lang="pt-BR" b="1" dirty="0" smtClean="0"/>
              <a:t> de </a:t>
            </a:r>
            <a:r>
              <a:rPr lang="pt-BR" b="1" dirty="0" err="1" smtClean="0"/>
              <a:t>nuestro</a:t>
            </a:r>
            <a:r>
              <a:rPr lang="pt-BR" b="1" dirty="0" smtClean="0"/>
              <a:t> </a:t>
            </a:r>
            <a:r>
              <a:rPr lang="pt-BR" b="1" dirty="0" err="1" smtClean="0"/>
              <a:t>tiempo</a:t>
            </a:r>
            <a:r>
              <a:rPr lang="pt-BR" b="1" dirty="0" smtClean="0"/>
              <a:t> y </a:t>
            </a:r>
            <a:r>
              <a:rPr lang="pt-BR" b="1" dirty="0" err="1" smtClean="0"/>
              <a:t>esfuerzo</a:t>
            </a:r>
            <a:r>
              <a:rPr lang="pt-BR" b="1" dirty="0" smtClean="0"/>
              <a:t> </a:t>
            </a:r>
            <a:r>
              <a:rPr lang="pt-BR" b="1" dirty="0" err="1" smtClean="0"/>
              <a:t>ya</a:t>
            </a:r>
            <a:r>
              <a:rPr lang="pt-BR" b="1" dirty="0" smtClean="0"/>
              <a:t> </a:t>
            </a:r>
            <a:r>
              <a:rPr lang="pt-BR" b="1" dirty="0" err="1" smtClean="0"/>
              <a:t>fue</a:t>
            </a:r>
            <a:r>
              <a:rPr lang="pt-BR" b="1" dirty="0" smtClean="0"/>
              <a:t> invertido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lo</a:t>
            </a:r>
            <a:r>
              <a:rPr lang="pt-BR" b="1" dirty="0" smtClean="0"/>
              <a:t> cognitivo acerca de una </a:t>
            </a:r>
            <a:r>
              <a:rPr lang="pt-BR" b="1" dirty="0" err="1" smtClean="0"/>
              <a:t>vid</a:t>
            </a:r>
            <a:r>
              <a:rPr lang="pt-BR" b="1" dirty="0" smtClean="0"/>
              <a:t> de </a:t>
            </a:r>
            <a:r>
              <a:rPr lang="pt-BR" b="1" dirty="0" err="1" smtClean="0"/>
              <a:t>relación</a:t>
            </a:r>
            <a:r>
              <a:rPr lang="pt-BR" b="1" dirty="0" smtClean="0"/>
              <a:t>.  </a:t>
            </a:r>
            <a:r>
              <a:rPr lang="pt-BR" b="1" dirty="0" err="1" smtClean="0"/>
              <a:t>Nuestro</a:t>
            </a:r>
            <a:r>
              <a:rPr lang="pt-BR" b="1" dirty="0" smtClean="0"/>
              <a:t> </a:t>
            </a:r>
            <a:r>
              <a:rPr lang="pt-BR" b="1" dirty="0" err="1" smtClean="0"/>
              <a:t>mayor</a:t>
            </a:r>
            <a:r>
              <a:rPr lang="pt-BR" b="1" dirty="0" smtClean="0"/>
              <a:t> </a:t>
            </a:r>
            <a:r>
              <a:rPr lang="pt-BR" b="1" dirty="0" err="1" smtClean="0"/>
              <a:t>desafío</a:t>
            </a:r>
            <a:r>
              <a:rPr lang="pt-BR" b="1" dirty="0" smtClean="0"/>
              <a:t> </a:t>
            </a:r>
            <a:r>
              <a:rPr lang="pt-BR" b="1" dirty="0" err="1" smtClean="0"/>
              <a:t>actualmente</a:t>
            </a:r>
            <a:r>
              <a:rPr lang="pt-BR" b="1" dirty="0" smtClean="0"/>
              <a:t>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hacer</a:t>
            </a:r>
            <a:r>
              <a:rPr lang="pt-BR" b="1" dirty="0" smtClean="0"/>
              <a:t> </a:t>
            </a:r>
            <a:r>
              <a:rPr lang="pt-BR" b="1" dirty="0" err="1" smtClean="0"/>
              <a:t>práctica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verdad</a:t>
            </a:r>
            <a:r>
              <a:rPr lang="pt-BR" b="1" dirty="0" smtClean="0"/>
              <a:t> que </a:t>
            </a:r>
            <a:r>
              <a:rPr lang="pt-BR" b="1" dirty="0" err="1" smtClean="0"/>
              <a:t>enseñamos</a:t>
            </a:r>
            <a:r>
              <a:rPr lang="pt-BR" b="1" dirty="0" smtClean="0"/>
              <a:t>.  Discipulado </a:t>
            </a:r>
            <a:r>
              <a:rPr lang="pt-BR" b="1" dirty="0" err="1" smtClean="0"/>
              <a:t>práctico</a:t>
            </a:r>
            <a:r>
              <a:rPr lang="pt-BR" b="1" dirty="0" smtClean="0"/>
              <a:t>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palabra</a:t>
            </a:r>
            <a:r>
              <a:rPr lang="pt-BR" b="1" dirty="0" smtClean="0"/>
              <a:t> de </a:t>
            </a:r>
            <a:r>
              <a:rPr lang="pt-BR" b="1" dirty="0" err="1" smtClean="0"/>
              <a:t>orden</a:t>
            </a:r>
            <a:r>
              <a:rPr lang="pt-BR" b="1" dirty="0" smtClean="0"/>
              <a:t>.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505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CAPACITACIÓN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7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971600" y="2190343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“Una cosa </a:t>
            </a:r>
            <a:r>
              <a:rPr lang="pt-BR" sz="2800" b="1" dirty="0" err="1" smtClean="0"/>
              <a:t>es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trabar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lucha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con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enemigo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traer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libertad</a:t>
            </a:r>
            <a:r>
              <a:rPr lang="pt-BR" sz="2800" b="1" dirty="0" smtClean="0"/>
              <a:t> a </a:t>
            </a:r>
            <a:r>
              <a:rPr lang="pt-BR" sz="2800" b="1" dirty="0" err="1" smtClean="0"/>
              <a:t>los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cautivos</a:t>
            </a:r>
            <a:r>
              <a:rPr lang="pt-BR" sz="2800" b="1" dirty="0" smtClean="0"/>
              <a:t>, y </a:t>
            </a:r>
            <a:r>
              <a:rPr lang="pt-BR" sz="2800" b="1" dirty="0" err="1" smtClean="0"/>
              <a:t>otra</a:t>
            </a:r>
            <a:r>
              <a:rPr lang="pt-BR" sz="2800" b="1" dirty="0" smtClean="0"/>
              <a:t> completamente diferente </a:t>
            </a:r>
            <a:r>
              <a:rPr lang="pt-BR" sz="2800" b="1" dirty="0" err="1" smtClean="0"/>
              <a:t>es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pasar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tiempo</a:t>
            </a:r>
            <a:r>
              <a:rPr lang="pt-BR" sz="2800" b="1" dirty="0" smtClean="0"/>
              <a:t> suficiente </a:t>
            </a:r>
            <a:r>
              <a:rPr lang="pt-BR" sz="2800" b="1" dirty="0" err="1" smtClean="0"/>
              <a:t>al</a:t>
            </a:r>
            <a:r>
              <a:rPr lang="pt-BR" sz="2800" b="1" dirty="0" smtClean="0"/>
              <a:t> lado de una </a:t>
            </a:r>
            <a:r>
              <a:rPr lang="pt-BR" sz="2800" b="1" dirty="0" err="1" smtClean="0"/>
              <a:t>persona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recién</a:t>
            </a:r>
            <a:r>
              <a:rPr lang="pt-BR" sz="2800" b="1" dirty="0" smtClean="0"/>
              <a:t> convertida para </a:t>
            </a:r>
            <a:r>
              <a:rPr lang="pt-BR" sz="2800" b="1" dirty="0" err="1" smtClean="0"/>
              <a:t>verla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crecer</a:t>
            </a:r>
            <a:r>
              <a:rPr lang="pt-BR" sz="2800" b="1" dirty="0" smtClean="0"/>
              <a:t> y madurar a </a:t>
            </a:r>
            <a:r>
              <a:rPr lang="pt-BR" sz="2800" b="1" dirty="0" err="1" smtClean="0"/>
              <a:t>semejanza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Jesucristo</a:t>
            </a:r>
            <a:r>
              <a:rPr lang="pt-BR" sz="2800" b="1" dirty="0" smtClean="0"/>
              <a:t>.”</a:t>
            </a:r>
            <a:endParaRPr lang="pt-BR" sz="2800" b="1" dirty="0"/>
          </a:p>
          <a:p>
            <a:pPr algn="ctr"/>
            <a:r>
              <a:rPr lang="pt-BR" sz="2800" b="1" dirty="0"/>
              <a:t>Carl M. </a:t>
            </a:r>
            <a:r>
              <a:rPr lang="pt-BR" sz="2800" b="1" dirty="0" err="1"/>
              <a:t>Sweazy</a:t>
            </a:r>
            <a:r>
              <a:rPr lang="pt-BR" sz="2800" b="1" dirty="0"/>
              <a:t>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505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CAPACITACIÓN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6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683568" y="3312203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Lucida Fax"/>
                <a:cs typeface="Lucida Fax"/>
              </a:rPr>
              <a:t>1 – COMUNIDAD, LUGAR DE MOVIMIENTO </a:t>
            </a:r>
            <a:endParaRPr lang="en-US" sz="2800" b="1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5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899592" y="1988840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Todos sabemos que </a:t>
            </a:r>
            <a:r>
              <a:rPr lang="pt-BR" sz="2800" b="1" dirty="0" err="1" smtClean="0"/>
              <a:t>un</a:t>
            </a:r>
            <a:r>
              <a:rPr lang="pt-BR" sz="2800" b="1" dirty="0" smtClean="0"/>
              <a:t> Grupo </a:t>
            </a:r>
            <a:r>
              <a:rPr lang="pt-BR" sz="2800" b="1" dirty="0" err="1" smtClean="0"/>
              <a:t>Pequeño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es</a:t>
            </a:r>
            <a:r>
              <a:rPr lang="pt-BR" sz="2800" b="1" dirty="0" smtClean="0"/>
              <a:t> identificado no </a:t>
            </a:r>
            <a:r>
              <a:rPr lang="pt-BR" sz="2800" b="1" dirty="0" err="1" smtClean="0"/>
              <a:t>sólo</a:t>
            </a:r>
            <a:r>
              <a:rPr lang="pt-BR" sz="2800" b="1" dirty="0" smtClean="0"/>
              <a:t> por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día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la</a:t>
            </a:r>
            <a:r>
              <a:rPr lang="pt-BR" sz="2800" b="1" dirty="0" smtClean="0"/>
              <a:t> semana o </a:t>
            </a:r>
            <a:r>
              <a:rPr lang="pt-BR" sz="2800" b="1" dirty="0" err="1" smtClean="0"/>
              <a:t>periodicidad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con</a:t>
            </a:r>
            <a:r>
              <a:rPr lang="pt-BR" sz="2800" b="1" dirty="0" smtClean="0"/>
              <a:t> que se reúne, sino por </a:t>
            </a:r>
            <a:r>
              <a:rPr lang="pt-BR" sz="2800" b="1" dirty="0" err="1" smtClean="0"/>
              <a:t>sus</a:t>
            </a:r>
            <a:r>
              <a:rPr lang="pt-BR" sz="2800" b="1" dirty="0" smtClean="0"/>
              <a:t> cinco pilares: </a:t>
            </a:r>
            <a:r>
              <a:rPr lang="pt-BR" sz="2800" b="1" dirty="0" err="1" smtClean="0"/>
              <a:t>Alabanza</a:t>
            </a:r>
            <a:r>
              <a:rPr lang="pt-BR" sz="2800" b="1" dirty="0" smtClean="0"/>
              <a:t>, </a:t>
            </a:r>
            <a:r>
              <a:rPr lang="pt-BR" sz="2800" b="1" dirty="0" err="1" smtClean="0"/>
              <a:t>Confraternización</a:t>
            </a:r>
            <a:r>
              <a:rPr lang="pt-BR" sz="2800" b="1" dirty="0" smtClean="0"/>
              <a:t>, </a:t>
            </a:r>
            <a:r>
              <a:rPr lang="pt-BR" sz="2800" b="1" dirty="0" err="1" smtClean="0"/>
              <a:t>Oración</a:t>
            </a:r>
            <a:r>
              <a:rPr lang="pt-BR" sz="2800" b="1" dirty="0" smtClean="0"/>
              <a:t>, </a:t>
            </a:r>
            <a:r>
              <a:rPr lang="pt-BR" sz="2800" b="1" dirty="0" err="1" smtClean="0"/>
              <a:t>Estudio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la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Biblia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Testimonio</a:t>
            </a:r>
            <a:r>
              <a:rPr lang="pt-BR" sz="2800" b="1" dirty="0" smtClean="0"/>
              <a:t>.  </a:t>
            </a:r>
            <a:r>
              <a:rPr lang="pt-BR" sz="2800" b="1" dirty="0" err="1" smtClean="0"/>
              <a:t>Estos</a:t>
            </a:r>
            <a:r>
              <a:rPr lang="pt-BR" sz="2800" b="1" dirty="0" smtClean="0"/>
              <a:t> cinco </a:t>
            </a:r>
            <a:r>
              <a:rPr lang="pt-BR" sz="2800" b="1" dirty="0" err="1" smtClean="0"/>
              <a:t>puntos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distinguen</a:t>
            </a:r>
            <a:r>
              <a:rPr lang="pt-BR" sz="2800" b="1" dirty="0" smtClean="0"/>
              <a:t> de todas </a:t>
            </a:r>
            <a:r>
              <a:rPr lang="pt-BR" sz="2800" b="1" dirty="0" err="1" smtClean="0"/>
              <a:t>las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otras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reuniones</a:t>
            </a:r>
            <a:r>
              <a:rPr lang="pt-BR" sz="2800" b="1" dirty="0" smtClean="0"/>
              <a:t> eclesiásticas.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MOVIMIENTO 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1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err="1" smtClean="0"/>
              <a:t>Cuando</a:t>
            </a:r>
            <a:r>
              <a:rPr lang="pt-BR" b="1" dirty="0" smtClean="0"/>
              <a:t> tratamos sobre Grupos </a:t>
            </a:r>
            <a:r>
              <a:rPr lang="pt-BR" b="1" dirty="0" err="1" smtClean="0"/>
              <a:t>Pequeños</a:t>
            </a:r>
            <a:r>
              <a:rPr lang="pt-BR" b="1" dirty="0" smtClean="0"/>
              <a:t> </a:t>
            </a:r>
            <a:r>
              <a:rPr lang="pt-BR" b="1" dirty="0" err="1" smtClean="0"/>
              <a:t>Pastorales</a:t>
            </a:r>
            <a:r>
              <a:rPr lang="pt-BR" b="1" dirty="0" smtClean="0"/>
              <a:t>, </a:t>
            </a:r>
            <a:r>
              <a:rPr lang="pt-BR" b="1" dirty="0" err="1" smtClean="0"/>
              <a:t>tenemos</a:t>
            </a:r>
            <a:r>
              <a:rPr lang="pt-BR" b="1" dirty="0" smtClean="0"/>
              <a:t> </a:t>
            </a:r>
            <a:r>
              <a:rPr lang="pt-BR" b="1" dirty="0" err="1" smtClean="0"/>
              <a:t>dificultades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llevar</a:t>
            </a:r>
            <a:r>
              <a:rPr lang="pt-BR" b="1" dirty="0" smtClean="0"/>
              <a:t> a </a:t>
            </a:r>
            <a:r>
              <a:rPr lang="pt-BR" b="1" dirty="0" err="1" smtClean="0"/>
              <a:t>los</a:t>
            </a:r>
            <a:r>
              <a:rPr lang="pt-BR" b="1" dirty="0" smtClean="0"/>
              <a:t> pastores a </a:t>
            </a:r>
            <a:r>
              <a:rPr lang="pt-BR" b="1" dirty="0" err="1" smtClean="0"/>
              <a:t>vivir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Testimonio</a:t>
            </a:r>
            <a:r>
              <a:rPr lang="pt-BR" b="1" dirty="0" smtClean="0"/>
              <a:t>, </a:t>
            </a:r>
            <a:r>
              <a:rPr lang="pt-BR" b="1" dirty="0" err="1" smtClean="0"/>
              <a:t>pues</a:t>
            </a:r>
            <a:r>
              <a:rPr lang="pt-BR" b="1" dirty="0" smtClean="0"/>
              <a:t>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compuesta</a:t>
            </a:r>
            <a:r>
              <a:rPr lang="pt-BR" b="1" dirty="0" smtClean="0"/>
              <a:t> </a:t>
            </a:r>
            <a:r>
              <a:rPr lang="pt-BR" b="1" dirty="0" err="1" smtClean="0"/>
              <a:t>básicamente</a:t>
            </a:r>
            <a:r>
              <a:rPr lang="pt-BR" b="1" dirty="0" smtClean="0"/>
              <a:t> por </a:t>
            </a:r>
            <a:r>
              <a:rPr lang="pt-BR" b="1" dirty="0" err="1" smtClean="0"/>
              <a:t>personas</a:t>
            </a:r>
            <a:r>
              <a:rPr lang="pt-BR" b="1" dirty="0" smtClean="0"/>
              <a:t> que </a:t>
            </a:r>
            <a:r>
              <a:rPr lang="pt-BR" b="1" dirty="0" err="1" smtClean="0"/>
              <a:t>ya</a:t>
            </a:r>
            <a:r>
              <a:rPr lang="pt-BR" b="1" dirty="0" smtClean="0"/>
              <a:t> </a:t>
            </a:r>
            <a:r>
              <a:rPr lang="pt-BR" b="1" dirty="0" err="1" smtClean="0"/>
              <a:t>aceptaron</a:t>
            </a:r>
            <a:r>
              <a:rPr lang="pt-BR" b="1" dirty="0" smtClean="0"/>
              <a:t> a Cristo.  Si queremos </a:t>
            </a:r>
            <a:r>
              <a:rPr lang="pt-BR" b="1" dirty="0" err="1" smtClean="0"/>
              <a:t>reproducir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nuestras</a:t>
            </a:r>
            <a:r>
              <a:rPr lang="pt-BR" b="1" dirty="0" smtClean="0"/>
              <a:t> comunidades </a:t>
            </a:r>
            <a:r>
              <a:rPr lang="pt-BR" b="1" dirty="0" err="1" smtClean="0"/>
              <a:t>pastorales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ambiente </a:t>
            </a:r>
            <a:r>
              <a:rPr lang="pt-BR" b="1" dirty="0" err="1" smtClean="0"/>
              <a:t>del</a:t>
            </a:r>
            <a:r>
              <a:rPr lang="pt-BR" b="1" dirty="0" smtClean="0"/>
              <a:t> grupo </a:t>
            </a:r>
            <a:r>
              <a:rPr lang="pt-BR" b="1" dirty="0" err="1" smtClean="0"/>
              <a:t>pequeño</a:t>
            </a:r>
            <a:r>
              <a:rPr lang="pt-BR" b="1" dirty="0" smtClean="0"/>
              <a:t> que implantamos </a:t>
            </a:r>
            <a:r>
              <a:rPr lang="pt-BR" b="1" dirty="0" err="1" smtClean="0"/>
              <a:t>en</a:t>
            </a:r>
            <a:r>
              <a:rPr lang="pt-BR" b="1" dirty="0" smtClean="0"/>
              <a:t> 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, </a:t>
            </a:r>
            <a:r>
              <a:rPr lang="pt-BR" b="1" dirty="0" err="1" smtClean="0"/>
              <a:t>necesitamos</a:t>
            </a:r>
            <a:r>
              <a:rPr lang="pt-BR" b="1" dirty="0" smtClean="0"/>
              <a:t> mover a </a:t>
            </a:r>
            <a:r>
              <a:rPr lang="pt-BR" b="1" dirty="0" err="1" smtClean="0"/>
              <a:t>nuestras</a:t>
            </a:r>
            <a:r>
              <a:rPr lang="pt-BR" b="1" dirty="0" smtClean="0"/>
              <a:t> comunidades </a:t>
            </a:r>
            <a:r>
              <a:rPr lang="pt-BR" b="1" dirty="0" err="1" smtClean="0"/>
              <a:t>pastorales</a:t>
            </a:r>
            <a:r>
              <a:rPr lang="pt-BR" b="1" dirty="0" smtClean="0"/>
              <a:t>.  Por </a:t>
            </a:r>
            <a:r>
              <a:rPr lang="pt-BR" b="1" dirty="0" err="1" smtClean="0"/>
              <a:t>lo</a:t>
            </a:r>
            <a:r>
              <a:rPr lang="pt-BR" b="1" dirty="0" smtClean="0"/>
              <a:t> tanto </a:t>
            </a:r>
            <a:r>
              <a:rPr lang="pt-BR" b="1" dirty="0" err="1" smtClean="0"/>
              <a:t>proponemos</a:t>
            </a:r>
            <a:r>
              <a:rPr lang="pt-BR" b="1" dirty="0" smtClean="0"/>
              <a:t>: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6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DEFINICIÓN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COMUNIDAD EN MOVIMIENTO – Este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momento </a:t>
            </a:r>
            <a:r>
              <a:rPr lang="pt-BR" b="1" dirty="0" err="1" smtClean="0"/>
              <a:t>en</a:t>
            </a:r>
            <a:r>
              <a:rPr lang="pt-BR" b="1" dirty="0" smtClean="0"/>
              <a:t> que </a:t>
            </a:r>
            <a:r>
              <a:rPr lang="pt-BR" b="1" dirty="0" err="1" smtClean="0"/>
              <a:t>el</a:t>
            </a:r>
            <a:r>
              <a:rPr lang="pt-BR" b="1" dirty="0" smtClean="0"/>
              <a:t> Grupo </a:t>
            </a:r>
            <a:r>
              <a:rPr lang="pt-BR" b="1" dirty="0" err="1" smtClean="0"/>
              <a:t>Pequeño</a:t>
            </a:r>
            <a:r>
              <a:rPr lang="pt-BR" b="1" dirty="0" smtClean="0"/>
              <a:t> Pastoral Regional </a:t>
            </a:r>
            <a:r>
              <a:rPr lang="pt-BR" b="1" dirty="0" err="1" smtClean="0"/>
              <a:t>puede</a:t>
            </a:r>
            <a:r>
              <a:rPr lang="pt-BR" b="1" dirty="0" smtClean="0"/>
              <a:t> realizar </a:t>
            </a:r>
            <a:r>
              <a:rPr lang="pt-BR" b="1" dirty="0" err="1" smtClean="0"/>
              <a:t>su</a:t>
            </a:r>
            <a:r>
              <a:rPr lang="pt-BR" b="1" dirty="0" smtClean="0"/>
              <a:t> evangelismo </a:t>
            </a:r>
            <a:r>
              <a:rPr lang="pt-BR" b="1" dirty="0" err="1" smtClean="0"/>
              <a:t>haciéndolo</a:t>
            </a:r>
            <a:r>
              <a:rPr lang="pt-BR" b="1" dirty="0" smtClean="0"/>
              <a:t> </a:t>
            </a:r>
            <a:r>
              <a:rPr lang="pt-BR" b="1" dirty="0" err="1" smtClean="0"/>
              <a:t>así</a:t>
            </a:r>
            <a:r>
              <a:rPr lang="pt-BR" b="1" dirty="0" smtClean="0"/>
              <a:t> </a:t>
            </a:r>
            <a:r>
              <a:rPr lang="pt-BR" b="1" dirty="0" err="1" smtClean="0"/>
              <a:t>un</a:t>
            </a:r>
            <a:r>
              <a:rPr lang="pt-BR" b="1" dirty="0" smtClean="0"/>
              <a:t> GP Holístico (Integral), </a:t>
            </a:r>
            <a:r>
              <a:rPr lang="pt-BR" b="1" dirty="0" err="1" smtClean="0"/>
              <a:t>específicamente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territorio</a:t>
            </a:r>
            <a:r>
              <a:rPr lang="pt-BR" b="1" dirty="0" smtClean="0"/>
              <a:t>, por </a:t>
            </a:r>
            <a:r>
              <a:rPr lang="pt-BR" b="1" dirty="0" err="1" smtClean="0"/>
              <a:t>medio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utilización</a:t>
            </a:r>
            <a:r>
              <a:rPr lang="pt-BR" b="1" dirty="0" smtClean="0"/>
              <a:t> de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dones</a:t>
            </a:r>
            <a:r>
              <a:rPr lang="pt-BR" b="1" dirty="0" smtClean="0"/>
              <a:t> de cada individuo para </a:t>
            </a:r>
            <a:r>
              <a:rPr lang="pt-BR" b="1" dirty="0" err="1" smtClean="0"/>
              <a:t>cumplir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objetivo </a:t>
            </a:r>
            <a:r>
              <a:rPr lang="pt-BR" b="1" dirty="0" err="1" smtClean="0"/>
              <a:t>del</a:t>
            </a:r>
            <a:r>
              <a:rPr lang="pt-BR" b="1" dirty="0" smtClean="0"/>
              <a:t> grupo, o </a:t>
            </a:r>
            <a:r>
              <a:rPr lang="pt-BR" b="1" dirty="0" err="1" smtClean="0"/>
              <a:t>sea</a:t>
            </a:r>
            <a:r>
              <a:rPr lang="pt-BR" b="1" dirty="0" smtClean="0"/>
              <a:t>,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expansión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. 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5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OBJETIVOS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1 – Fortalecer a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 </a:t>
            </a:r>
            <a:r>
              <a:rPr lang="pt-BR" b="1" dirty="0" err="1" smtClean="0"/>
              <a:t>ya</a:t>
            </a:r>
            <a:r>
              <a:rPr lang="pt-BR" b="1" dirty="0" smtClean="0"/>
              <a:t> existente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GPP, </a:t>
            </a:r>
            <a:r>
              <a:rPr lang="pt-BR" b="1" dirty="0" err="1" smtClean="0"/>
              <a:t>haciéndolos</a:t>
            </a:r>
            <a:r>
              <a:rPr lang="pt-BR" b="1" dirty="0" smtClean="0"/>
              <a:t> </a:t>
            </a:r>
            <a:r>
              <a:rPr lang="pt-BR" b="1" dirty="0" err="1" smtClean="0"/>
              <a:t>trabajar</a:t>
            </a:r>
            <a:r>
              <a:rPr lang="pt-BR" b="1" dirty="0" smtClean="0"/>
              <a:t> unidos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un</a:t>
            </a:r>
            <a:r>
              <a:rPr lang="pt-BR" b="1" dirty="0" smtClean="0"/>
              <a:t> objetivo </a:t>
            </a:r>
            <a:r>
              <a:rPr lang="pt-BR" b="1" dirty="0" err="1" smtClean="0"/>
              <a:t>común</a:t>
            </a:r>
            <a:r>
              <a:rPr lang="pt-BR" b="1" dirty="0" smtClean="0"/>
              <a:t>.  </a:t>
            </a:r>
          </a:p>
          <a:p>
            <a:pPr>
              <a:buNone/>
            </a:pPr>
            <a:r>
              <a:rPr lang="pt-BR" b="1" dirty="0" smtClean="0"/>
              <a:t>2 – Valorar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trabajo</a:t>
            </a:r>
            <a:r>
              <a:rPr lang="pt-BR" b="1" dirty="0" smtClean="0"/>
              <a:t> de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coordinadores</a:t>
            </a:r>
            <a:r>
              <a:rPr lang="pt-BR" b="1" dirty="0" smtClean="0"/>
              <a:t> y líderes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 local, </a:t>
            </a:r>
            <a:r>
              <a:rPr lang="pt-BR" b="1" dirty="0" err="1" smtClean="0"/>
              <a:t>ayudándolos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tarea</a:t>
            </a:r>
            <a:r>
              <a:rPr lang="pt-BR" b="1" dirty="0" smtClean="0"/>
              <a:t> de </a:t>
            </a:r>
            <a:r>
              <a:rPr lang="pt-BR" b="1" dirty="0" err="1" smtClean="0"/>
              <a:t>consolidación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visión</a:t>
            </a:r>
            <a:r>
              <a:rPr lang="pt-BR" b="1" dirty="0" smtClean="0"/>
              <a:t> de una </a:t>
            </a:r>
            <a:r>
              <a:rPr lang="pt-BR" b="1" dirty="0" err="1" smtClean="0"/>
              <a:t>comunidad</a:t>
            </a:r>
            <a:r>
              <a:rPr lang="pt-BR" b="1" dirty="0" smtClean="0"/>
              <a:t> </a:t>
            </a:r>
            <a:r>
              <a:rPr lang="pt-BR" b="1" dirty="0" err="1" smtClean="0"/>
              <a:t>saludable</a:t>
            </a:r>
            <a:r>
              <a:rPr lang="pt-BR" b="1" dirty="0" smtClean="0"/>
              <a:t>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2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96752"/>
            <a:ext cx="74168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Uso </a:t>
            </a:r>
            <a:r>
              <a:rPr lang="pt-BR" sz="3600" b="1" dirty="0" err="1" smtClean="0"/>
              <a:t>sabio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del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tiempo</a:t>
            </a:r>
            <a:endParaRPr lang="pt-BR" sz="3600" b="1" dirty="0" smtClean="0"/>
          </a:p>
          <a:p>
            <a:pPr algn="ctr"/>
            <a:endParaRPr lang="pt-BR" sz="2800" b="1" dirty="0" smtClean="0"/>
          </a:p>
          <a:p>
            <a:pPr algn="just"/>
            <a:r>
              <a:rPr lang="en-US" sz="2800" b="1" dirty="0" smtClean="0"/>
              <a:t>Su </a:t>
            </a:r>
            <a:r>
              <a:rPr lang="en-US" sz="2800" b="1" dirty="0" err="1" smtClean="0"/>
              <a:t>sabia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estrategia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establecer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comunidad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tomando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base a un </a:t>
            </a:r>
            <a:r>
              <a:rPr lang="en-US" sz="2800" b="1" dirty="0" err="1" smtClean="0"/>
              <a:t>grupo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pequeño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doce</a:t>
            </a:r>
            <a:r>
              <a:rPr lang="en-US" sz="2800" b="1" dirty="0" smtClean="0"/>
              <a:t> personas con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cuales</a:t>
            </a:r>
            <a:r>
              <a:rPr lang="en-US" sz="2800" b="1" dirty="0" smtClean="0"/>
              <a:t> y en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cuales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pudiera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invertir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tiempo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atención</a:t>
            </a:r>
            <a:r>
              <a:rPr lang="en-US" sz="2800" b="1" dirty="0" smtClean="0"/>
              <a:t>, lo </a:t>
            </a:r>
            <a:r>
              <a:rPr lang="en-US" sz="2800" b="1" dirty="0" err="1" smtClean="0"/>
              <a:t>cual</a:t>
            </a:r>
            <a:r>
              <a:rPr lang="en-US" sz="2800" b="1" dirty="0" smtClean="0"/>
              <a:t> le </a:t>
            </a:r>
            <a:r>
              <a:rPr lang="en-US" sz="2800" b="1" dirty="0" err="1" smtClean="0"/>
              <a:t>garantizaría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éxito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922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OBJETIVOS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3 – </a:t>
            </a:r>
            <a:r>
              <a:rPr lang="pt-BR" b="1" dirty="0" err="1" smtClean="0"/>
              <a:t>Fortalecimiento</a:t>
            </a:r>
            <a:r>
              <a:rPr lang="pt-BR" b="1" dirty="0" smtClean="0"/>
              <a:t> </a:t>
            </a:r>
            <a:r>
              <a:rPr lang="pt-BR" b="1" dirty="0" err="1" smtClean="0"/>
              <a:t>del</a:t>
            </a:r>
            <a:r>
              <a:rPr lang="pt-BR" b="1" dirty="0" smtClean="0"/>
              <a:t> culto </a:t>
            </a:r>
            <a:r>
              <a:rPr lang="pt-BR" b="1" dirty="0" err="1" smtClean="0"/>
              <a:t>del</a:t>
            </a:r>
            <a:r>
              <a:rPr lang="pt-BR" b="1" dirty="0" smtClean="0"/>
              <a:t> </a:t>
            </a:r>
            <a:r>
              <a:rPr lang="pt-BR" b="1" dirty="0" err="1" smtClean="0"/>
              <a:t>miércoles</a:t>
            </a:r>
            <a:r>
              <a:rPr lang="pt-BR" b="1" dirty="0" smtClean="0"/>
              <a:t> </a:t>
            </a:r>
            <a:r>
              <a:rPr lang="pt-BR" b="1" dirty="0" err="1" smtClean="0"/>
              <a:t>con</a:t>
            </a:r>
            <a:r>
              <a:rPr lang="pt-BR" b="1" dirty="0" smtClean="0"/>
              <a:t>  </a:t>
            </a:r>
            <a:r>
              <a:rPr lang="pt-BR" b="1" dirty="0" err="1" smtClean="0"/>
              <a:t>testimonios</a:t>
            </a:r>
            <a:r>
              <a:rPr lang="pt-BR" b="1" dirty="0" smtClean="0"/>
              <a:t> poderosos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 experimentada por </a:t>
            </a:r>
            <a:r>
              <a:rPr lang="pt-BR" b="1" dirty="0" err="1" smtClean="0"/>
              <a:t>los</a:t>
            </a:r>
            <a:r>
              <a:rPr lang="pt-BR" b="1" dirty="0" smtClean="0"/>
              <a:t> pastores. </a:t>
            </a:r>
          </a:p>
          <a:p>
            <a:endParaRPr lang="pt-BR" b="1" dirty="0" smtClean="0"/>
          </a:p>
          <a:p>
            <a:pPr>
              <a:buNone/>
            </a:pPr>
            <a:r>
              <a:rPr lang="pt-BR" b="1" dirty="0" smtClean="0"/>
              <a:t>4 – Dar </a:t>
            </a:r>
            <a:r>
              <a:rPr lang="pt-BR" b="1" dirty="0" err="1" smtClean="0"/>
              <a:t>oportunidad</a:t>
            </a:r>
            <a:r>
              <a:rPr lang="pt-BR" b="1" dirty="0" smtClean="0"/>
              <a:t> a </a:t>
            </a:r>
            <a:r>
              <a:rPr lang="pt-BR" b="1" dirty="0" err="1" smtClean="0"/>
              <a:t>los</a:t>
            </a:r>
            <a:r>
              <a:rPr lang="pt-BR" b="1" dirty="0" smtClean="0"/>
              <a:t> pastores para testificar de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experiencia</a:t>
            </a:r>
            <a:r>
              <a:rPr lang="pt-BR" b="1" dirty="0" smtClean="0"/>
              <a:t>.  </a:t>
            </a:r>
          </a:p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3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OBJETIVOS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5 – Minar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posible</a:t>
            </a:r>
            <a:r>
              <a:rPr lang="pt-BR" b="1" dirty="0" smtClean="0"/>
              <a:t> </a:t>
            </a:r>
            <a:r>
              <a:rPr lang="pt-BR" b="1" dirty="0" err="1" smtClean="0"/>
              <a:t>resistencia</a:t>
            </a:r>
            <a:r>
              <a:rPr lang="pt-BR" b="1" dirty="0" smtClean="0"/>
              <a:t> de </a:t>
            </a:r>
            <a:r>
              <a:rPr lang="pt-BR" b="1" dirty="0" err="1" smtClean="0"/>
              <a:t>algunos</a:t>
            </a:r>
            <a:r>
              <a:rPr lang="pt-BR" b="1" dirty="0" smtClean="0"/>
              <a:t> </a:t>
            </a:r>
            <a:r>
              <a:rPr lang="pt-BR" b="1" dirty="0" err="1" smtClean="0"/>
              <a:t>miembros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cuanto</a:t>
            </a:r>
            <a:r>
              <a:rPr lang="pt-BR" b="1" dirty="0" smtClean="0"/>
              <a:t> a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implantación</a:t>
            </a:r>
            <a:r>
              <a:rPr lang="pt-BR" b="1" dirty="0" smtClean="0"/>
              <a:t> de </a:t>
            </a:r>
            <a:r>
              <a:rPr lang="pt-BR" b="1" dirty="0" err="1" smtClean="0"/>
              <a:t>los</a:t>
            </a:r>
            <a:r>
              <a:rPr lang="pt-BR" b="1" dirty="0" smtClean="0"/>
              <a:t> grupos </a:t>
            </a:r>
            <a:r>
              <a:rPr lang="pt-BR" b="1" dirty="0" err="1" smtClean="0"/>
              <a:t>pequeños</a:t>
            </a:r>
            <a:r>
              <a:rPr lang="pt-BR" b="1" dirty="0" smtClean="0"/>
              <a:t> como base para </a:t>
            </a:r>
            <a:r>
              <a:rPr lang="pt-BR" b="1" dirty="0" err="1" smtClean="0"/>
              <a:t>las</a:t>
            </a:r>
            <a:r>
              <a:rPr lang="pt-BR" b="1" dirty="0" smtClean="0"/>
              <a:t> </a:t>
            </a:r>
            <a:r>
              <a:rPr lang="pt-BR" b="1" dirty="0" err="1" smtClean="0"/>
              <a:t>actividades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 local.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3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LOCAL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Iglesia</a:t>
            </a:r>
            <a:r>
              <a:rPr lang="pt-BR" b="1" dirty="0" smtClean="0"/>
              <a:t> Local </a:t>
            </a:r>
            <a:r>
              <a:rPr lang="pt-BR" b="1" dirty="0" err="1" smtClean="0"/>
              <a:t>escogida</a:t>
            </a:r>
            <a:r>
              <a:rPr lang="pt-BR" b="1" dirty="0" smtClean="0"/>
              <a:t> por </a:t>
            </a:r>
            <a:r>
              <a:rPr lang="pt-BR" b="1" dirty="0" err="1" smtClean="0"/>
              <a:t>el</a:t>
            </a:r>
            <a:r>
              <a:rPr lang="pt-BR" b="1" dirty="0" smtClean="0"/>
              <a:t> pastor contemplado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período (Cada pastor </a:t>
            </a:r>
            <a:r>
              <a:rPr lang="pt-BR" b="1" dirty="0" err="1" smtClean="0"/>
              <a:t>miembro</a:t>
            </a:r>
            <a:r>
              <a:rPr lang="pt-BR" b="1" dirty="0" smtClean="0"/>
              <a:t> </a:t>
            </a:r>
            <a:r>
              <a:rPr lang="pt-BR" b="1" dirty="0" err="1" smtClean="0"/>
              <a:t>del</a:t>
            </a:r>
            <a:r>
              <a:rPr lang="pt-BR" b="1" dirty="0" smtClean="0"/>
              <a:t> GPP </a:t>
            </a:r>
            <a:r>
              <a:rPr lang="pt-BR" b="1" dirty="0" err="1" smtClean="0"/>
              <a:t>debe</a:t>
            </a:r>
            <a:r>
              <a:rPr lang="pt-BR" b="1" dirty="0" smtClean="0"/>
              <a:t> </a:t>
            </a:r>
            <a:r>
              <a:rPr lang="pt-BR" b="1" dirty="0" err="1" smtClean="0"/>
              <a:t>elegir</a:t>
            </a:r>
            <a:r>
              <a:rPr lang="pt-BR" b="1" dirty="0" smtClean="0"/>
              <a:t>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prioridad</a:t>
            </a:r>
            <a:r>
              <a:rPr lang="pt-BR" b="1" dirty="0" smtClean="0"/>
              <a:t>).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0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Para que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distritales</a:t>
            </a:r>
            <a:r>
              <a:rPr lang="pt-BR" b="1" dirty="0" smtClean="0"/>
              <a:t> que </a:t>
            </a:r>
            <a:r>
              <a:rPr lang="pt-BR" b="1" dirty="0" err="1" smtClean="0"/>
              <a:t>componen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GPP no </a:t>
            </a:r>
            <a:r>
              <a:rPr lang="pt-BR" b="1" dirty="0" err="1" smtClean="0"/>
              <a:t>tengan</a:t>
            </a:r>
            <a:r>
              <a:rPr lang="pt-BR" b="1" dirty="0" smtClean="0"/>
              <a:t> </a:t>
            </a:r>
            <a:r>
              <a:rPr lang="pt-BR" b="1" dirty="0" err="1" smtClean="0"/>
              <a:t>dificultad</a:t>
            </a:r>
            <a:r>
              <a:rPr lang="pt-BR" b="1" dirty="0" smtClean="0"/>
              <a:t> </a:t>
            </a:r>
            <a:r>
              <a:rPr lang="pt-BR" b="1" dirty="0" err="1" smtClean="0"/>
              <a:t>con</a:t>
            </a:r>
            <a:r>
              <a:rPr lang="pt-BR" b="1" dirty="0" smtClean="0"/>
              <a:t>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itinerario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día</a:t>
            </a:r>
            <a:r>
              <a:rPr lang="pt-BR" b="1" dirty="0" smtClean="0"/>
              <a:t> sugerido </a:t>
            </a:r>
            <a:r>
              <a:rPr lang="pt-BR" b="1" dirty="0" err="1" smtClean="0"/>
              <a:t>es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miércoles</a:t>
            </a:r>
            <a:r>
              <a:rPr lang="pt-BR" b="1" dirty="0" smtClean="0"/>
              <a:t>.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4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TEMPO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HORARIO: 19:45</a:t>
            </a:r>
          </a:p>
          <a:p>
            <a:endParaRPr lang="pt-BR" b="1" dirty="0" smtClean="0"/>
          </a:p>
          <a:p>
            <a:pPr>
              <a:buNone/>
            </a:pPr>
            <a:r>
              <a:rPr lang="pt-BR" b="1" dirty="0" smtClean="0"/>
              <a:t>DURACIÓN: 01h10, o </a:t>
            </a:r>
            <a:r>
              <a:rPr lang="pt-BR" b="1" dirty="0" err="1" smtClean="0"/>
              <a:t>sea</a:t>
            </a:r>
            <a:r>
              <a:rPr lang="pt-BR" b="1" dirty="0" smtClean="0"/>
              <a:t>, de </a:t>
            </a:r>
            <a:r>
              <a:rPr lang="pt-BR" b="1" dirty="0" err="1" smtClean="0"/>
              <a:t>las</a:t>
            </a:r>
            <a:r>
              <a:rPr lang="pt-BR" b="1" dirty="0" smtClean="0"/>
              <a:t> 19:45 a </a:t>
            </a:r>
            <a:r>
              <a:rPr lang="pt-BR" b="1" dirty="0" err="1" smtClean="0"/>
              <a:t>las</a:t>
            </a:r>
            <a:r>
              <a:rPr lang="pt-BR" b="1" dirty="0" smtClean="0"/>
              <a:t> 20:55. </a:t>
            </a:r>
          </a:p>
          <a:p>
            <a:endParaRPr lang="pt-BR" b="1" dirty="0" smtClean="0"/>
          </a:p>
          <a:p>
            <a:pPr>
              <a:buNone/>
            </a:pPr>
            <a:r>
              <a:rPr lang="pt-BR" b="1" dirty="0" smtClean="0"/>
              <a:t>PERIODICIDAD: </a:t>
            </a:r>
            <a:r>
              <a:rPr lang="pt-BR" b="1" dirty="0" err="1" smtClean="0"/>
              <a:t>Puede</a:t>
            </a:r>
            <a:r>
              <a:rPr lang="pt-BR" b="1" dirty="0" smtClean="0"/>
              <a:t> ser realizado </a:t>
            </a:r>
            <a:r>
              <a:rPr lang="pt-BR" b="1" dirty="0" err="1" smtClean="0"/>
              <a:t>mensual</a:t>
            </a:r>
            <a:r>
              <a:rPr lang="pt-BR" b="1" dirty="0" smtClean="0"/>
              <a:t> o </a:t>
            </a:r>
            <a:r>
              <a:rPr lang="pt-BR" b="1" dirty="0" err="1" smtClean="0"/>
              <a:t>quincenalmente</a:t>
            </a:r>
            <a:r>
              <a:rPr lang="pt-BR" b="1" dirty="0" smtClean="0"/>
              <a:t>.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4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ESTRATEGIA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1 – </a:t>
            </a:r>
            <a:r>
              <a:rPr lang="pt-BR" b="1" dirty="0" err="1" smtClean="0"/>
              <a:t>En</a:t>
            </a:r>
            <a:r>
              <a:rPr lang="pt-BR" b="1" dirty="0" smtClean="0"/>
              <a:t> este </a:t>
            </a:r>
            <a:r>
              <a:rPr lang="pt-BR" b="1" dirty="0" err="1" smtClean="0"/>
              <a:t>día</a:t>
            </a:r>
            <a:r>
              <a:rPr lang="pt-BR" b="1" dirty="0" smtClean="0"/>
              <a:t> </a:t>
            </a:r>
            <a:r>
              <a:rPr lang="pt-BR" b="1" dirty="0" err="1" smtClean="0"/>
              <a:t>escogido</a:t>
            </a:r>
            <a:r>
              <a:rPr lang="pt-BR" b="1" dirty="0" smtClean="0"/>
              <a:t> por todos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miembros</a:t>
            </a:r>
            <a:r>
              <a:rPr lang="pt-BR" b="1" dirty="0" smtClean="0"/>
              <a:t> </a:t>
            </a:r>
            <a:r>
              <a:rPr lang="pt-BR" b="1" dirty="0" err="1" smtClean="0"/>
              <a:t>del</a:t>
            </a:r>
            <a:r>
              <a:rPr lang="pt-BR" b="1" dirty="0" smtClean="0"/>
              <a:t> GPP,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horario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reunión</a:t>
            </a:r>
            <a:r>
              <a:rPr lang="pt-BR" b="1" dirty="0" smtClean="0"/>
              <a:t> </a:t>
            </a:r>
            <a:r>
              <a:rPr lang="pt-BR" b="1" dirty="0" err="1" smtClean="0"/>
              <a:t>debe</a:t>
            </a:r>
            <a:r>
              <a:rPr lang="pt-BR" b="1" dirty="0" smtClean="0"/>
              <a:t> ser alterado para </a:t>
            </a:r>
            <a:r>
              <a:rPr lang="pt-BR" b="1" dirty="0" err="1" smtClean="0"/>
              <a:t>las</a:t>
            </a:r>
            <a:r>
              <a:rPr lang="pt-BR" b="1" dirty="0" smtClean="0"/>
              <a:t> 16:00.  El </a:t>
            </a:r>
            <a:r>
              <a:rPr lang="pt-BR" b="1" dirty="0" err="1" smtClean="0"/>
              <a:t>encuentro</a:t>
            </a:r>
            <a:r>
              <a:rPr lang="pt-BR" b="1" dirty="0" smtClean="0"/>
              <a:t> </a:t>
            </a:r>
            <a:r>
              <a:rPr lang="pt-BR" b="1" dirty="0" err="1" smtClean="0"/>
              <a:t>debe</a:t>
            </a:r>
            <a:r>
              <a:rPr lang="pt-BR" b="1" dirty="0" smtClean="0"/>
              <a:t> </a:t>
            </a:r>
            <a:r>
              <a:rPr lang="pt-BR" b="1" dirty="0" err="1" smtClean="0"/>
              <a:t>llevarse</a:t>
            </a:r>
            <a:r>
              <a:rPr lang="pt-BR" b="1" dirty="0" smtClean="0"/>
              <a:t> a cabo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casa </a:t>
            </a:r>
            <a:r>
              <a:rPr lang="pt-BR" b="1" dirty="0" err="1" smtClean="0"/>
              <a:t>del</a:t>
            </a:r>
            <a:r>
              <a:rPr lang="pt-BR" b="1" dirty="0" smtClean="0"/>
              <a:t> pastor </a:t>
            </a:r>
            <a:r>
              <a:rPr lang="pt-BR" b="1" dirty="0" err="1" smtClean="0"/>
              <a:t>anfitrión</a:t>
            </a:r>
            <a:r>
              <a:rPr lang="pt-BR" b="1" dirty="0" smtClean="0"/>
              <a:t>, </a:t>
            </a:r>
            <a:r>
              <a:rPr lang="pt-BR" b="1" dirty="0" err="1" smtClean="0"/>
              <a:t>quien</a:t>
            </a:r>
            <a:r>
              <a:rPr lang="pt-BR" b="1" dirty="0" smtClean="0"/>
              <a:t> servirá una </a:t>
            </a:r>
            <a:r>
              <a:rPr lang="pt-BR" b="1" dirty="0" err="1" smtClean="0"/>
              <a:t>merienda</a:t>
            </a:r>
            <a:r>
              <a:rPr lang="pt-BR" b="1" dirty="0" smtClean="0"/>
              <a:t> y de donde </a:t>
            </a:r>
            <a:r>
              <a:rPr lang="pt-BR" b="1" dirty="0" err="1" smtClean="0"/>
              <a:t>el</a:t>
            </a:r>
            <a:r>
              <a:rPr lang="pt-BR" b="1" dirty="0" smtClean="0"/>
              <a:t> grupo </a:t>
            </a:r>
            <a:r>
              <a:rPr lang="pt-BR" b="1" dirty="0" err="1" smtClean="0"/>
              <a:t>saldrá</a:t>
            </a:r>
            <a:r>
              <a:rPr lang="pt-BR" b="1" dirty="0" smtClean="0"/>
              <a:t> </a:t>
            </a:r>
            <a:r>
              <a:rPr lang="pt-BR" b="1" dirty="0" err="1" smtClean="0"/>
              <a:t>hacia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 </a:t>
            </a:r>
            <a:r>
              <a:rPr lang="pt-BR" b="1" dirty="0" err="1" smtClean="0"/>
              <a:t>escogida</a:t>
            </a:r>
            <a:r>
              <a:rPr lang="pt-BR" b="1" dirty="0" smtClean="0"/>
              <a:t>.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5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ESTRATEGIA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2 – La </a:t>
            </a:r>
            <a:r>
              <a:rPr lang="pt-BR" b="1" dirty="0" err="1" smtClean="0"/>
              <a:t>bandera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región</a:t>
            </a:r>
            <a:r>
              <a:rPr lang="pt-BR" b="1" dirty="0" smtClean="0"/>
              <a:t> que permanecerá </a:t>
            </a:r>
            <a:r>
              <a:rPr lang="pt-BR" b="1" dirty="0" err="1" smtClean="0"/>
              <a:t>con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líder </a:t>
            </a:r>
            <a:r>
              <a:rPr lang="pt-BR" b="1" dirty="0" err="1" smtClean="0"/>
              <a:t>del</a:t>
            </a:r>
            <a:r>
              <a:rPr lang="pt-BR" b="1" dirty="0" smtClean="0"/>
              <a:t> GPP, </a:t>
            </a:r>
            <a:r>
              <a:rPr lang="pt-BR" b="1" dirty="0" err="1" smtClean="0"/>
              <a:t>hará</a:t>
            </a:r>
            <a:r>
              <a:rPr lang="pt-BR" b="1" dirty="0" smtClean="0"/>
              <a:t> una </a:t>
            </a:r>
            <a:r>
              <a:rPr lang="pt-BR" b="1" dirty="0" err="1" smtClean="0"/>
              <a:t>peregrinación</a:t>
            </a:r>
            <a:r>
              <a:rPr lang="pt-BR" b="1" dirty="0" smtClean="0"/>
              <a:t> por </a:t>
            </a:r>
            <a:r>
              <a:rPr lang="pt-BR" b="1" dirty="0" err="1" smtClean="0"/>
              <a:t>las</a:t>
            </a:r>
            <a:r>
              <a:rPr lang="pt-BR" b="1" dirty="0" smtClean="0"/>
              <a:t> </a:t>
            </a:r>
            <a:r>
              <a:rPr lang="pt-BR" b="1" dirty="0" err="1" smtClean="0"/>
              <a:t>iglesias</a:t>
            </a:r>
            <a:r>
              <a:rPr lang="pt-BR" b="1" dirty="0" smtClean="0"/>
              <a:t> determinadas, </a:t>
            </a:r>
            <a:r>
              <a:rPr lang="pt-BR" b="1" dirty="0" err="1" smtClean="0"/>
              <a:t>siendo</a:t>
            </a:r>
            <a:r>
              <a:rPr lang="pt-BR" b="1" dirty="0" smtClean="0"/>
              <a:t> </a:t>
            </a:r>
            <a:r>
              <a:rPr lang="pt-BR" b="1" dirty="0" err="1" smtClean="0"/>
              <a:t>así</a:t>
            </a:r>
            <a:r>
              <a:rPr lang="pt-BR" b="1" dirty="0" smtClean="0"/>
              <a:t> </a:t>
            </a:r>
            <a:r>
              <a:rPr lang="pt-BR" b="1" dirty="0" err="1" smtClean="0"/>
              <a:t>cargada</a:t>
            </a:r>
            <a:r>
              <a:rPr lang="pt-BR" b="1" dirty="0" smtClean="0"/>
              <a:t> de significado e historias que </a:t>
            </a:r>
            <a:r>
              <a:rPr lang="pt-BR" b="1" dirty="0" err="1" smtClean="0"/>
              <a:t>serán</a:t>
            </a:r>
            <a:r>
              <a:rPr lang="pt-BR" b="1" dirty="0" smtClean="0"/>
              <a:t> </a:t>
            </a:r>
            <a:r>
              <a:rPr lang="pt-BR" b="1" dirty="0" err="1" smtClean="0"/>
              <a:t>conocidas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Asamblea</a:t>
            </a:r>
            <a:r>
              <a:rPr lang="pt-BR" b="1" dirty="0" smtClean="0"/>
              <a:t> de GPP más </a:t>
            </a:r>
            <a:r>
              <a:rPr lang="pt-BR" b="1" dirty="0" err="1" smtClean="0"/>
              <a:t>cercana</a:t>
            </a:r>
            <a:r>
              <a:rPr lang="pt-BR" b="1" dirty="0" smtClean="0"/>
              <a:t>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ESTRATEGIA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3 – Cada pastor </a:t>
            </a:r>
            <a:r>
              <a:rPr lang="pt-BR" b="1" dirty="0" err="1" smtClean="0"/>
              <a:t>del</a:t>
            </a:r>
            <a:r>
              <a:rPr lang="pt-BR" b="1" dirty="0" smtClean="0"/>
              <a:t> grupo </a:t>
            </a:r>
            <a:r>
              <a:rPr lang="pt-BR" b="1" dirty="0" err="1" smtClean="0"/>
              <a:t>asumirá</a:t>
            </a:r>
            <a:r>
              <a:rPr lang="pt-BR" b="1" dirty="0" smtClean="0"/>
              <a:t> una parte </a:t>
            </a:r>
            <a:r>
              <a:rPr lang="pt-BR" b="1" dirty="0" err="1" smtClean="0"/>
              <a:t>del</a:t>
            </a:r>
            <a:r>
              <a:rPr lang="pt-BR" b="1" dirty="0" smtClean="0"/>
              <a:t> programa usando </a:t>
            </a:r>
            <a:r>
              <a:rPr lang="pt-BR" b="1" dirty="0" err="1" smtClean="0"/>
              <a:t>su</a:t>
            </a:r>
            <a:r>
              <a:rPr lang="pt-BR" b="1" dirty="0" smtClean="0"/>
              <a:t> </a:t>
            </a:r>
            <a:r>
              <a:rPr lang="pt-BR" b="1" dirty="0" err="1" smtClean="0"/>
              <a:t>don</a:t>
            </a:r>
            <a:r>
              <a:rPr lang="pt-BR" b="1" dirty="0" smtClean="0"/>
              <a:t>, </a:t>
            </a:r>
            <a:r>
              <a:rPr lang="pt-BR" b="1" dirty="0" err="1" smtClean="0"/>
              <a:t>lo</a:t>
            </a:r>
            <a:r>
              <a:rPr lang="pt-BR" b="1" dirty="0" smtClean="0"/>
              <a:t> que no </a:t>
            </a:r>
            <a:r>
              <a:rPr lang="pt-BR" b="1" dirty="0" err="1" smtClean="0"/>
              <a:t>le</a:t>
            </a:r>
            <a:r>
              <a:rPr lang="pt-BR" b="1" dirty="0" smtClean="0"/>
              <a:t> impedirá de </a:t>
            </a:r>
            <a:r>
              <a:rPr lang="pt-BR" b="1" dirty="0" err="1" smtClean="0"/>
              <a:t>desarrollar</a:t>
            </a:r>
            <a:r>
              <a:rPr lang="pt-BR" b="1" dirty="0" smtClean="0"/>
              <a:t> </a:t>
            </a:r>
            <a:r>
              <a:rPr lang="pt-BR" b="1" dirty="0" err="1" smtClean="0"/>
              <a:t>otro</a:t>
            </a:r>
            <a:r>
              <a:rPr lang="pt-BR" b="1" dirty="0" smtClean="0"/>
              <a:t>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otra</a:t>
            </a:r>
            <a:r>
              <a:rPr lang="pt-BR" b="1" dirty="0" smtClean="0"/>
              <a:t> </a:t>
            </a:r>
            <a:r>
              <a:rPr lang="pt-BR" b="1" dirty="0" err="1" smtClean="0"/>
              <a:t>oportunidad</a:t>
            </a:r>
            <a:r>
              <a:rPr lang="pt-BR" b="1" dirty="0" smtClean="0"/>
              <a:t>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538837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8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ESTRATEGIA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4 – </a:t>
            </a:r>
            <a:r>
              <a:rPr lang="pt-BR" b="1" dirty="0" err="1" smtClean="0"/>
              <a:t>En</a:t>
            </a:r>
            <a:r>
              <a:rPr lang="pt-BR" b="1" dirty="0" smtClean="0"/>
              <a:t> esta </a:t>
            </a:r>
            <a:r>
              <a:rPr lang="pt-BR" b="1" dirty="0" err="1" smtClean="0"/>
              <a:t>ocasión</a:t>
            </a:r>
            <a:r>
              <a:rPr lang="pt-BR" b="1" dirty="0" smtClean="0"/>
              <a:t> no usaremos </a:t>
            </a:r>
            <a:r>
              <a:rPr lang="pt-BR" b="1" dirty="0" err="1" smtClean="0"/>
              <a:t>sermón</a:t>
            </a:r>
            <a:r>
              <a:rPr lang="pt-BR" b="1" dirty="0" smtClean="0"/>
              <a:t> para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estudio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Palabra</a:t>
            </a:r>
            <a:r>
              <a:rPr lang="pt-BR" b="1" dirty="0" smtClean="0"/>
              <a:t>, sino que nos reuniremos </a:t>
            </a:r>
            <a:r>
              <a:rPr lang="pt-BR" b="1" dirty="0" err="1" smtClean="0"/>
              <a:t>en</a:t>
            </a:r>
            <a:r>
              <a:rPr lang="pt-BR" b="1" dirty="0" smtClean="0"/>
              <a:t> grupos para discutir sobre </a:t>
            </a:r>
            <a:r>
              <a:rPr lang="pt-BR" b="1" dirty="0" err="1" smtClean="0"/>
              <a:t>la</a:t>
            </a:r>
            <a:r>
              <a:rPr lang="pt-BR" b="1" dirty="0" smtClean="0"/>
              <a:t> vida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comunidad</a:t>
            </a:r>
            <a:r>
              <a:rPr lang="pt-BR" b="1" dirty="0" smtClean="0"/>
              <a:t>, liderados por </a:t>
            </a:r>
            <a:r>
              <a:rPr lang="pt-BR" b="1" dirty="0" err="1" smtClean="0"/>
              <a:t>los</a:t>
            </a:r>
            <a:r>
              <a:rPr lang="pt-BR" b="1" dirty="0" smtClean="0"/>
              <a:t> pastores y </a:t>
            </a:r>
            <a:r>
              <a:rPr lang="pt-BR" b="1" dirty="0" err="1" smtClean="0"/>
              <a:t>coordinadores</a:t>
            </a:r>
            <a:r>
              <a:rPr lang="pt-BR" b="1" dirty="0" smtClean="0"/>
              <a:t> presentes.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3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ESTRATEGIA 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5 – </a:t>
            </a:r>
            <a:r>
              <a:rPr lang="pt-BR" b="1" dirty="0" err="1" smtClean="0"/>
              <a:t>En</a:t>
            </a:r>
            <a:r>
              <a:rPr lang="pt-BR" b="1" dirty="0" smtClean="0"/>
              <a:t> </a:t>
            </a:r>
            <a:r>
              <a:rPr lang="pt-BR" b="1" dirty="0" err="1" smtClean="0"/>
              <a:t>el</a:t>
            </a:r>
            <a:r>
              <a:rPr lang="pt-BR" b="1" dirty="0" smtClean="0"/>
              <a:t> momento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oración</a:t>
            </a:r>
            <a:r>
              <a:rPr lang="pt-BR" b="1" dirty="0" smtClean="0"/>
              <a:t> </a:t>
            </a:r>
            <a:r>
              <a:rPr lang="pt-BR" b="1" dirty="0" err="1" smtClean="0"/>
              <a:t>los</a:t>
            </a:r>
            <a:r>
              <a:rPr lang="pt-BR" b="1" dirty="0" smtClean="0"/>
              <a:t> pastores se </a:t>
            </a:r>
            <a:r>
              <a:rPr lang="pt-BR" b="1" dirty="0" err="1" smtClean="0"/>
              <a:t>reunirán</a:t>
            </a:r>
            <a:r>
              <a:rPr lang="pt-BR" b="1" dirty="0" smtClean="0"/>
              <a:t> e </a:t>
            </a:r>
            <a:r>
              <a:rPr lang="pt-BR" b="1" dirty="0" err="1" smtClean="0"/>
              <a:t>invitarán</a:t>
            </a:r>
            <a:r>
              <a:rPr lang="pt-BR" b="1" dirty="0" smtClean="0"/>
              <a:t> a </a:t>
            </a:r>
            <a:r>
              <a:rPr lang="pt-BR" b="1" dirty="0" err="1" smtClean="0"/>
              <a:t>venir</a:t>
            </a:r>
            <a:r>
              <a:rPr lang="pt-BR" b="1" dirty="0" smtClean="0"/>
              <a:t> </a:t>
            </a:r>
            <a:r>
              <a:rPr lang="pt-BR" b="1" dirty="0" err="1" smtClean="0"/>
              <a:t>al</a:t>
            </a:r>
            <a:r>
              <a:rPr lang="pt-BR" b="1" dirty="0" smtClean="0"/>
              <a:t> frente a </a:t>
            </a:r>
            <a:r>
              <a:rPr lang="pt-BR" b="1" dirty="0" err="1" smtClean="0"/>
              <a:t>aquellos</a:t>
            </a:r>
            <a:r>
              <a:rPr lang="pt-BR" b="1" dirty="0" smtClean="0"/>
              <a:t> que </a:t>
            </a:r>
            <a:r>
              <a:rPr lang="pt-BR" b="1" dirty="0" err="1" smtClean="0"/>
              <a:t>tienen</a:t>
            </a:r>
            <a:r>
              <a:rPr lang="pt-BR" b="1" dirty="0" smtClean="0"/>
              <a:t> </a:t>
            </a:r>
            <a:r>
              <a:rPr lang="pt-BR" b="1" dirty="0" err="1" smtClean="0"/>
              <a:t>un</a:t>
            </a:r>
            <a:r>
              <a:rPr lang="pt-BR" b="1" dirty="0" smtClean="0"/>
              <a:t> motivo por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cual</a:t>
            </a:r>
            <a:r>
              <a:rPr lang="pt-BR" b="1" dirty="0" smtClean="0"/>
              <a:t> </a:t>
            </a:r>
            <a:r>
              <a:rPr lang="pt-BR" b="1" dirty="0" err="1" smtClean="0"/>
              <a:t>quieren</a:t>
            </a:r>
            <a:r>
              <a:rPr lang="pt-BR" b="1" dirty="0" smtClean="0"/>
              <a:t> que </a:t>
            </a:r>
            <a:r>
              <a:rPr lang="pt-BR" b="1" dirty="0" err="1" smtClean="0"/>
              <a:t>los</a:t>
            </a:r>
            <a:r>
              <a:rPr lang="pt-BR" b="1" dirty="0" smtClean="0"/>
              <a:t> pastores presentes </a:t>
            </a:r>
            <a:r>
              <a:rPr lang="pt-BR" b="1" dirty="0" err="1" smtClean="0"/>
              <a:t>intercedan</a:t>
            </a:r>
            <a:r>
              <a:rPr lang="pt-BR" b="1" dirty="0" smtClean="0"/>
              <a:t> y </a:t>
            </a:r>
            <a:r>
              <a:rPr lang="pt-BR" b="1" dirty="0" err="1" smtClean="0"/>
              <a:t>oraciones</a:t>
            </a:r>
            <a:r>
              <a:rPr lang="pt-BR" b="1" dirty="0" smtClean="0"/>
              <a:t> poderosas </a:t>
            </a:r>
            <a:r>
              <a:rPr lang="pt-BR" b="1" dirty="0" err="1" smtClean="0"/>
              <a:t>ascenderán</a:t>
            </a:r>
            <a:r>
              <a:rPr lang="pt-BR" b="1" dirty="0" smtClean="0"/>
              <a:t> a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cielos</a:t>
            </a:r>
            <a:r>
              <a:rPr lang="pt-BR" b="1" dirty="0" smtClean="0"/>
              <a:t>.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98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24744"/>
            <a:ext cx="79208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“No </a:t>
            </a:r>
            <a:r>
              <a:rPr lang="en-US" sz="2800" b="1" dirty="0" err="1" smtClean="0"/>
              <a:t>sirve</a:t>
            </a:r>
            <a:r>
              <a:rPr lang="en-US" sz="2800" b="1" dirty="0" smtClean="0"/>
              <a:t> de nada </a:t>
            </a:r>
            <a:r>
              <a:rPr lang="en-US" sz="2800" b="1" dirty="0" err="1" smtClean="0"/>
              <a:t>dejarles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nuestros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hijos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grandes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sumas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dinero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lograr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inmortalicen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nuestro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nombre</a:t>
            </a:r>
            <a:r>
              <a:rPr lang="en-US" sz="2800" b="1" dirty="0" smtClean="0"/>
              <a:t> en un </a:t>
            </a:r>
            <a:r>
              <a:rPr lang="en-US" sz="2800" b="1" dirty="0" err="1" smtClean="0"/>
              <a:t>monumento</a:t>
            </a:r>
            <a:r>
              <a:rPr lang="en-US" sz="2800" b="1" dirty="0" smtClean="0"/>
              <a:t>.  </a:t>
            </a:r>
            <a:r>
              <a:rPr lang="en-US" sz="2800" b="1" dirty="0" err="1" smtClean="0"/>
              <a:t>Cuando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llegamos</a:t>
            </a:r>
            <a:r>
              <a:rPr lang="en-US" sz="2800" b="1" dirty="0" smtClean="0"/>
              <a:t> al </a:t>
            </a:r>
            <a:r>
              <a:rPr lang="en-US" sz="2800" b="1" dirty="0" err="1" smtClean="0"/>
              <a:t>momento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muerte</a:t>
            </a:r>
            <a:r>
              <a:rPr lang="en-US" sz="2800" b="1" dirty="0" smtClean="0"/>
              <a:t> lo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contará</a:t>
            </a:r>
            <a:r>
              <a:rPr lang="en-US" sz="2800" b="1" dirty="0" smtClean="0"/>
              <a:t> son los </a:t>
            </a:r>
            <a:r>
              <a:rPr lang="en-US" sz="2800" b="1" dirty="0" err="1" smtClean="0"/>
              <a:t>nombres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nuestros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familiares</a:t>
            </a:r>
            <a:r>
              <a:rPr lang="en-US" sz="2800" b="1" dirty="0" smtClean="0"/>
              <a:t>, amigos y </a:t>
            </a:r>
            <a:r>
              <a:rPr lang="en-US" sz="2800" b="1" dirty="0" err="1" smtClean="0"/>
              <a:t>otros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tantos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entendieron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tenían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ir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hacer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discípulos</a:t>
            </a:r>
            <a:r>
              <a:rPr lang="en-US" sz="2800" b="1" dirty="0" smtClean="0"/>
              <a:t>.”</a:t>
            </a:r>
            <a:r>
              <a:rPr lang="pt-BR" sz="2800" b="1" dirty="0" smtClean="0"/>
              <a:t> </a:t>
            </a:r>
            <a:endParaRPr lang="pt-BR" sz="3200" b="1" dirty="0"/>
          </a:p>
          <a:p>
            <a:pPr algn="r"/>
            <a:r>
              <a:rPr lang="en-US" sz="2400" b="1" dirty="0" err="1" smtClean="0"/>
              <a:t>Gregorry</a:t>
            </a:r>
            <a:r>
              <a:rPr lang="en-US" sz="2400" b="1" dirty="0" smtClean="0"/>
              <a:t> </a:t>
            </a:r>
            <a:r>
              <a:rPr lang="en-US" sz="2400" b="1" dirty="0"/>
              <a:t>J. Ogden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874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PROGRAMA SUGERENTE: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pt-BR" b="1" dirty="0" smtClean="0"/>
          </a:p>
          <a:p>
            <a:pPr>
              <a:buNone/>
            </a:pPr>
            <a:r>
              <a:rPr lang="pt-BR" b="1" dirty="0" smtClean="0"/>
              <a:t>19:45 – SERVICIO DE CANTOS</a:t>
            </a:r>
          </a:p>
          <a:p>
            <a:pPr>
              <a:buNone/>
            </a:pPr>
            <a:r>
              <a:rPr lang="pt-BR" b="1" dirty="0" smtClean="0"/>
              <a:t>20:00 – APERTURA: </a:t>
            </a:r>
          </a:p>
          <a:p>
            <a:pPr lvl="0">
              <a:buNone/>
            </a:pPr>
            <a:r>
              <a:rPr lang="pt-BR" b="1" dirty="0" smtClean="0"/>
              <a:t>Música de impacto para </a:t>
            </a:r>
            <a:r>
              <a:rPr lang="pt-BR" b="1" dirty="0" err="1" smtClean="0"/>
              <a:t>la</a:t>
            </a:r>
            <a:r>
              <a:rPr lang="pt-BR" b="1" dirty="0" smtClean="0"/>
              <a:t> entrada </a:t>
            </a:r>
            <a:r>
              <a:rPr lang="pt-BR" b="1" dirty="0" err="1" smtClean="0"/>
              <a:t>del</a:t>
            </a:r>
            <a:r>
              <a:rPr lang="pt-BR" b="1" dirty="0" smtClean="0"/>
              <a:t> grupo.</a:t>
            </a:r>
          </a:p>
          <a:p>
            <a:pPr lvl="0">
              <a:buNone/>
            </a:pPr>
            <a:r>
              <a:rPr lang="pt-BR" b="1" dirty="0" smtClean="0"/>
              <a:t>Entrada de </a:t>
            </a:r>
            <a:r>
              <a:rPr lang="pt-BR" b="1" dirty="0" err="1" smtClean="0"/>
              <a:t>los</a:t>
            </a:r>
            <a:r>
              <a:rPr lang="pt-BR" b="1" dirty="0" smtClean="0"/>
              <a:t> pastores </a:t>
            </a:r>
            <a:r>
              <a:rPr lang="pt-BR" b="1" dirty="0" err="1" smtClean="0"/>
              <a:t>con</a:t>
            </a:r>
            <a:r>
              <a:rPr lang="pt-BR" b="1" dirty="0" smtClean="0"/>
              <a:t> </a:t>
            </a:r>
            <a:r>
              <a:rPr lang="pt-BR" b="1" dirty="0" err="1" smtClean="0"/>
              <a:t>las</a:t>
            </a:r>
            <a:r>
              <a:rPr lang="pt-BR" b="1" dirty="0" smtClean="0"/>
              <a:t> </a:t>
            </a:r>
            <a:r>
              <a:rPr lang="pt-BR" b="1" dirty="0" err="1" smtClean="0"/>
              <a:t>banderas</a:t>
            </a:r>
            <a:r>
              <a:rPr lang="pt-BR" b="1" dirty="0" smtClean="0"/>
              <a:t>: Del GPP y de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GPs</a:t>
            </a:r>
            <a:r>
              <a:rPr lang="pt-BR" b="1" dirty="0" smtClean="0"/>
              <a:t> </a:t>
            </a:r>
            <a:r>
              <a:rPr lang="pt-BR" b="1" dirty="0" err="1" smtClean="0"/>
              <a:t>locales</a:t>
            </a:r>
            <a:r>
              <a:rPr lang="pt-BR" b="1" dirty="0" smtClean="0"/>
              <a:t>.</a:t>
            </a:r>
          </a:p>
          <a:p>
            <a:pPr lvl="0">
              <a:buNone/>
            </a:pPr>
            <a:r>
              <a:rPr lang="pt-BR" b="1" dirty="0" smtClean="0"/>
              <a:t>Pastos </a:t>
            </a:r>
            <a:r>
              <a:rPr lang="pt-BR" b="1" dirty="0" err="1" smtClean="0"/>
              <a:t>anfitrión</a:t>
            </a:r>
            <a:r>
              <a:rPr lang="pt-BR" b="1" dirty="0" smtClean="0"/>
              <a:t> da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bienvenida</a:t>
            </a:r>
            <a:r>
              <a:rPr lang="pt-BR" b="1" dirty="0" smtClean="0"/>
              <a:t> y </a:t>
            </a:r>
            <a:r>
              <a:rPr lang="pt-BR" b="1" dirty="0" err="1" smtClean="0"/>
              <a:t>presenta</a:t>
            </a:r>
            <a:r>
              <a:rPr lang="pt-BR" b="1" dirty="0" smtClean="0"/>
              <a:t> a </a:t>
            </a:r>
            <a:r>
              <a:rPr lang="pt-BR" b="1" dirty="0" err="1" smtClean="0"/>
              <a:t>los</a:t>
            </a:r>
            <a:r>
              <a:rPr lang="pt-BR" b="1" dirty="0" smtClean="0"/>
              <a:t> pastores invitados.</a:t>
            </a:r>
          </a:p>
          <a:p>
            <a:pPr lvl="0">
              <a:buNone/>
            </a:pPr>
            <a:r>
              <a:rPr lang="pt-BR" b="1" dirty="0" err="1" smtClean="0"/>
              <a:t>Presentación</a:t>
            </a:r>
            <a:r>
              <a:rPr lang="pt-BR" b="1" dirty="0" smtClean="0"/>
              <a:t> de </a:t>
            </a:r>
            <a:r>
              <a:rPr lang="pt-BR" b="1" dirty="0" err="1" smtClean="0"/>
              <a:t>los</a:t>
            </a:r>
            <a:r>
              <a:rPr lang="pt-BR" b="1" dirty="0" smtClean="0"/>
              <a:t> </a:t>
            </a:r>
            <a:r>
              <a:rPr lang="pt-BR" b="1" dirty="0" err="1" smtClean="0"/>
              <a:t>coordinadores</a:t>
            </a:r>
            <a:r>
              <a:rPr lang="pt-BR" b="1" dirty="0" smtClean="0"/>
              <a:t> y líderes presentes.</a:t>
            </a:r>
          </a:p>
          <a:p>
            <a:pPr>
              <a:buNone/>
            </a:pPr>
            <a:r>
              <a:rPr lang="pt-BR" b="1" dirty="0" smtClean="0"/>
              <a:t>20:10 – MÚSICA INICIAL –  </a:t>
            </a:r>
          </a:p>
          <a:p>
            <a:pPr>
              <a:buNone/>
            </a:pPr>
            <a:r>
              <a:rPr lang="pt-BR" b="1" dirty="0" smtClean="0"/>
              <a:t>20:15 – ORACIÓN INICIAL – </a:t>
            </a:r>
          </a:p>
          <a:p>
            <a:pPr>
              <a:buNone/>
            </a:pPr>
            <a:r>
              <a:rPr lang="pt-BR" b="1" dirty="0" smtClean="0"/>
              <a:t>20:20 – TESTIMONIO:  EL PASTOR Y LA COMUNIDAD - </a:t>
            </a:r>
          </a:p>
          <a:p>
            <a:pPr>
              <a:buNone/>
            </a:pPr>
            <a:r>
              <a:rPr lang="pt-BR" b="1" dirty="0" smtClean="0"/>
              <a:t>20:25 – ESTUDIO EN GRUPO – </a:t>
            </a:r>
          </a:p>
          <a:p>
            <a:pPr>
              <a:buNone/>
            </a:pPr>
            <a:r>
              <a:rPr lang="pt-BR" b="1" dirty="0" smtClean="0"/>
              <a:t>20:45 – TESTIMONIO: EL PASTOR Y LA COMUNIDAD – </a:t>
            </a:r>
          </a:p>
          <a:p>
            <a:pPr>
              <a:buNone/>
            </a:pPr>
            <a:r>
              <a:rPr lang="pt-BR" b="1" dirty="0" smtClean="0"/>
              <a:t>20:50 – MÚSICA FINAL – </a:t>
            </a:r>
          </a:p>
          <a:p>
            <a:pPr>
              <a:buNone/>
            </a:pPr>
            <a:r>
              <a:rPr lang="pt-BR" b="1" dirty="0" smtClean="0"/>
              <a:t>20:55 – ORACIÓN FINAL -</a:t>
            </a:r>
          </a:p>
          <a:p>
            <a:pPr>
              <a:buNone/>
            </a:pPr>
            <a:r>
              <a:rPr lang="pt-BR" b="1" dirty="0" smtClean="0"/>
              <a:t>SALIDA DE LAS BANDERAS (MÚSICA DE FONDO) 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700999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2409" y="6469412"/>
            <a:ext cx="475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LUGAR DE MOVIMIENTO</a:t>
            </a:r>
            <a:endParaRPr lang="en-US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6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Grupos </a:t>
            </a:r>
            <a:r>
              <a:rPr lang="pt-BR" b="1" dirty="0" err="1" smtClean="0"/>
              <a:t>Pequeños</a:t>
            </a:r>
            <a:r>
              <a:rPr lang="pt-BR" b="1" dirty="0" smtClean="0"/>
              <a:t> </a:t>
            </a:r>
            <a:r>
              <a:rPr lang="pt-BR" b="1" dirty="0" err="1" smtClean="0"/>
              <a:t>Pastorales</a:t>
            </a:r>
            <a:r>
              <a:rPr lang="pt-BR" b="1" dirty="0" smtClean="0"/>
              <a:t> </a:t>
            </a:r>
            <a:r>
              <a:rPr lang="pt-BR" b="1" dirty="0" err="1" smtClean="0"/>
              <a:t>pueden</a:t>
            </a:r>
            <a:r>
              <a:rPr lang="pt-BR" b="1" dirty="0" smtClean="0"/>
              <a:t> </a:t>
            </a:r>
            <a:r>
              <a:rPr lang="pt-BR" b="1" dirty="0" err="1" smtClean="0"/>
              <a:t>muy</a:t>
            </a:r>
            <a:r>
              <a:rPr lang="pt-BR" b="1" dirty="0" smtClean="0"/>
              <a:t> </a:t>
            </a:r>
            <a:r>
              <a:rPr lang="pt-BR" b="1" dirty="0" err="1" smtClean="0"/>
              <a:t>bien</a:t>
            </a:r>
            <a:r>
              <a:rPr lang="pt-BR" b="1" dirty="0" smtClean="0"/>
              <a:t> ser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llave</a:t>
            </a:r>
            <a:r>
              <a:rPr lang="pt-BR" b="1" dirty="0" smtClean="0"/>
              <a:t> para girar </a:t>
            </a:r>
            <a:r>
              <a:rPr lang="pt-BR" b="1" dirty="0" err="1" smtClean="0"/>
              <a:t>el</a:t>
            </a:r>
            <a:r>
              <a:rPr lang="pt-BR" b="1" dirty="0" smtClean="0"/>
              <a:t> </a:t>
            </a:r>
            <a:r>
              <a:rPr lang="pt-BR" b="1" dirty="0" err="1" smtClean="0"/>
              <a:t>engranaje</a:t>
            </a:r>
            <a:r>
              <a:rPr lang="pt-BR" b="1" dirty="0" smtClean="0"/>
              <a:t> de </a:t>
            </a:r>
            <a:r>
              <a:rPr lang="pt-BR" b="1" dirty="0" err="1" smtClean="0"/>
              <a:t>movilización</a:t>
            </a:r>
            <a:r>
              <a:rPr lang="pt-BR" b="1" dirty="0" smtClean="0"/>
              <a:t> de </a:t>
            </a:r>
            <a:r>
              <a:rPr lang="pt-BR" b="1" dirty="0" err="1" smtClean="0"/>
              <a:t>la</a:t>
            </a:r>
            <a:r>
              <a:rPr lang="pt-BR" b="1" dirty="0" smtClean="0"/>
              <a:t> </a:t>
            </a:r>
            <a:r>
              <a:rPr lang="pt-BR" b="1" dirty="0" err="1" smtClean="0"/>
              <a:t>iglesia</a:t>
            </a:r>
            <a:r>
              <a:rPr lang="pt-BR" b="1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834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56490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Lucida Fax"/>
                <a:cs typeface="Lucida Fax"/>
              </a:rPr>
              <a:t>1 – </a:t>
            </a:r>
            <a:r>
              <a:rPr lang="pt-BR" sz="2800" b="1" dirty="0" smtClean="0">
                <a:latin typeface="Lucida Fax"/>
                <a:cs typeface="Lucida Fax"/>
              </a:rPr>
              <a:t>COMUNIDAD, </a:t>
            </a:r>
            <a:r>
              <a:rPr lang="pt-BR" sz="2800" b="1" dirty="0">
                <a:latin typeface="Lucida Fax"/>
                <a:cs typeface="Lucida Fax"/>
              </a:rPr>
              <a:t>LUGAR DE </a:t>
            </a:r>
            <a:r>
              <a:rPr lang="pt-BR" sz="2800" b="1" dirty="0" smtClean="0">
                <a:latin typeface="Lucida Fax"/>
                <a:cs typeface="Lucida Fax"/>
              </a:rPr>
              <a:t>REFUGIO </a:t>
            </a:r>
            <a:endParaRPr lang="en-US" sz="2800" b="1" dirty="0">
              <a:latin typeface="Lucida Fax"/>
              <a:cs typeface="Lucida Fax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8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81270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</a:t>
            </a:r>
            <a:r>
              <a:rPr lang="pt-BR" sz="2800" b="1" dirty="0"/>
              <a:t>. Sacerdote </a:t>
            </a:r>
            <a:r>
              <a:rPr lang="pt-BR" sz="2800" b="1" dirty="0" smtClean="0"/>
              <a:t>– El que </a:t>
            </a:r>
            <a:r>
              <a:rPr lang="pt-BR" sz="2800" b="1" dirty="0" err="1" smtClean="0"/>
              <a:t>ministraba</a:t>
            </a:r>
            <a:r>
              <a:rPr lang="pt-BR" sz="2800" b="1" dirty="0" smtClean="0"/>
              <a:t> como </a:t>
            </a:r>
            <a:r>
              <a:rPr lang="pt-BR" sz="2800" b="1" dirty="0" err="1" smtClean="0"/>
              <a:t>intercesor</a:t>
            </a:r>
            <a:r>
              <a:rPr lang="pt-BR" sz="2800" b="1" dirty="0" smtClean="0"/>
              <a:t> entre </a:t>
            </a:r>
            <a:r>
              <a:rPr lang="pt-BR" sz="2800" b="1" dirty="0" err="1" smtClean="0"/>
              <a:t>Dios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su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pueblo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asuntos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espirituales</a:t>
            </a:r>
            <a:r>
              <a:rPr lang="pt-BR" sz="2800" b="1" dirty="0" smtClean="0"/>
              <a:t> (Núm.18:7</a:t>
            </a:r>
            <a:r>
              <a:rPr lang="pt-BR" sz="2800" b="1" dirty="0"/>
              <a:t>). </a:t>
            </a:r>
          </a:p>
          <a:p>
            <a:pPr algn="ctr"/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628800"/>
            <a:ext cx="2790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Pastor en el AT: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704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564904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2</a:t>
            </a:r>
            <a:r>
              <a:rPr lang="pt-BR" sz="2800" b="1" dirty="0"/>
              <a:t>. </a:t>
            </a:r>
            <a:r>
              <a:rPr lang="pt-BR" sz="2800" b="1" dirty="0" err="1" smtClean="0"/>
              <a:t>Juez</a:t>
            </a:r>
            <a:r>
              <a:rPr lang="pt-BR" sz="2800" b="1" dirty="0" smtClean="0"/>
              <a:t> </a:t>
            </a:r>
            <a:r>
              <a:rPr lang="pt-BR" sz="2800" b="1" dirty="0"/>
              <a:t>– </a:t>
            </a:r>
            <a:r>
              <a:rPr lang="pt-BR" sz="2800" b="1" dirty="0" smtClean="0"/>
              <a:t>El que </a:t>
            </a:r>
            <a:r>
              <a:rPr lang="pt-BR" sz="2800" b="1" dirty="0" err="1" smtClean="0"/>
              <a:t>ministraba</a:t>
            </a:r>
            <a:r>
              <a:rPr lang="pt-BR" sz="2800" b="1" dirty="0" smtClean="0"/>
              <a:t> como </a:t>
            </a:r>
            <a:r>
              <a:rPr lang="pt-BR" sz="2800" b="1" dirty="0" err="1" smtClean="0"/>
              <a:t>intercesor</a:t>
            </a:r>
            <a:r>
              <a:rPr lang="pt-BR" sz="2800" b="1" dirty="0" smtClean="0"/>
              <a:t> entre </a:t>
            </a:r>
            <a:r>
              <a:rPr lang="pt-BR" sz="2800" b="1" dirty="0" err="1" smtClean="0"/>
              <a:t>Dios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su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pueblo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también</a:t>
            </a:r>
            <a:r>
              <a:rPr lang="pt-BR" sz="2800" b="1" dirty="0" smtClean="0"/>
              <a:t> entre </a:t>
            </a:r>
            <a:r>
              <a:rPr lang="pt-BR" sz="2800" b="1" dirty="0" err="1" smtClean="0"/>
              <a:t>el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propio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pueblo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sus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asuntos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morales</a:t>
            </a:r>
            <a:r>
              <a:rPr lang="pt-BR" sz="2800" b="1" dirty="0" smtClean="0"/>
              <a:t>, </a:t>
            </a:r>
            <a:r>
              <a:rPr lang="pt-BR" sz="2800" b="1" dirty="0" err="1" smtClean="0"/>
              <a:t>civiles</a:t>
            </a:r>
            <a:r>
              <a:rPr lang="pt-BR" sz="2800" b="1" dirty="0" smtClean="0"/>
              <a:t> y </a:t>
            </a:r>
            <a:r>
              <a:rPr lang="pt-BR" sz="2800" b="1" dirty="0" err="1" smtClean="0"/>
              <a:t>ceremoniales</a:t>
            </a:r>
            <a:r>
              <a:rPr lang="pt-BR" sz="2800" b="1" dirty="0" smtClean="0"/>
              <a:t> (</a:t>
            </a:r>
            <a:r>
              <a:rPr lang="pt-BR" sz="2800" b="1" dirty="0" err="1" smtClean="0"/>
              <a:t>Éx</a:t>
            </a:r>
            <a:r>
              <a:rPr lang="pt-BR" sz="2800" b="1" dirty="0" smtClean="0"/>
              <a:t>. 28:30, </a:t>
            </a:r>
            <a:r>
              <a:rPr lang="pt-BR" sz="2800" b="1" dirty="0" err="1" smtClean="0"/>
              <a:t>Deut</a:t>
            </a:r>
            <a:r>
              <a:rPr lang="pt-BR" sz="2800" b="1" dirty="0" smtClean="0"/>
              <a:t>. 17:12).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3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 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2790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Pastor en el AT: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822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80109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3</a:t>
            </a:r>
            <a:r>
              <a:rPr lang="pt-BR" sz="2800" b="1" dirty="0"/>
              <a:t>. Médico – </a:t>
            </a:r>
            <a:r>
              <a:rPr lang="pt-BR" sz="2800" b="1" dirty="0" smtClean="0"/>
              <a:t>El que </a:t>
            </a:r>
            <a:r>
              <a:rPr lang="pt-BR" sz="2800" b="1" dirty="0" err="1" smtClean="0"/>
              <a:t>ministraba</a:t>
            </a:r>
            <a:r>
              <a:rPr lang="pt-BR" sz="2800" b="1" dirty="0" smtClean="0"/>
              <a:t> como </a:t>
            </a:r>
            <a:r>
              <a:rPr lang="pt-BR" sz="2800" b="1" dirty="0" err="1" smtClean="0"/>
              <a:t>intercesor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asuntos</a:t>
            </a:r>
            <a:r>
              <a:rPr lang="pt-BR" sz="2800" b="1" dirty="0" smtClean="0"/>
              <a:t> de </a:t>
            </a:r>
            <a:r>
              <a:rPr lang="pt-BR" sz="2800" b="1" dirty="0" err="1" smtClean="0"/>
              <a:t>salud</a:t>
            </a:r>
            <a:r>
              <a:rPr lang="pt-BR" sz="2800" b="1" dirty="0" smtClean="0"/>
              <a:t> e higiene(</a:t>
            </a:r>
            <a:r>
              <a:rPr lang="pt-BR" sz="2800" b="1" dirty="0" err="1" smtClean="0"/>
              <a:t>Lev</a:t>
            </a:r>
            <a:r>
              <a:rPr lang="pt-BR" sz="2800" b="1" dirty="0" smtClean="0"/>
              <a:t>.13:2-3</a:t>
            </a:r>
            <a:r>
              <a:rPr lang="pt-BR" sz="2800" b="1" dirty="0"/>
              <a:t>).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17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2790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Pastor en el AT: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54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052117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1.</a:t>
            </a:r>
            <a:r>
              <a:rPr lang="pt-BR" sz="2800" b="1" dirty="0" err="1" smtClean="0"/>
              <a:t>Los</a:t>
            </a:r>
            <a:r>
              <a:rPr lang="pt-BR" sz="2800" b="1" dirty="0" smtClean="0"/>
              <a:t> que </a:t>
            </a:r>
            <a:r>
              <a:rPr lang="pt-BR" sz="2800" b="1" dirty="0" err="1" smtClean="0"/>
              <a:t>mantenían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doctrina</a:t>
            </a:r>
            <a:r>
              <a:rPr lang="pt-BR" sz="2800" b="1" dirty="0" smtClean="0"/>
              <a:t> pura y sana (</a:t>
            </a:r>
            <a:r>
              <a:rPr lang="pt-BR" sz="2800" b="1" dirty="0" err="1" smtClean="0"/>
              <a:t>ITim</a:t>
            </a:r>
            <a:r>
              <a:rPr lang="pt-BR" sz="2800" b="1" dirty="0" smtClean="0"/>
              <a:t>.6:3-5,2</a:t>
            </a:r>
            <a:r>
              <a:rPr lang="pt-BR" sz="2800" b="1" dirty="0" err="1" smtClean="0"/>
              <a:t>Tim</a:t>
            </a:r>
            <a:r>
              <a:rPr lang="pt-BR" sz="2800" b="1" dirty="0" smtClean="0"/>
              <a:t>.4:7,</a:t>
            </a:r>
            <a:r>
              <a:rPr lang="pt-BR" sz="2800" b="1" dirty="0" err="1" smtClean="0"/>
              <a:t>Tt</a:t>
            </a:r>
            <a:r>
              <a:rPr lang="pt-BR" sz="2800" b="1" dirty="0" smtClean="0"/>
              <a:t>.2:1,7</a:t>
            </a:r>
            <a:r>
              <a:rPr lang="pt-BR" sz="2800" b="1" dirty="0"/>
              <a:t>) evitando </a:t>
            </a:r>
            <a:r>
              <a:rPr lang="pt-BR" sz="2800" b="1" dirty="0" err="1" smtClean="0"/>
              <a:t>así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pérdida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del</a:t>
            </a:r>
            <a:r>
              <a:rPr lang="pt-BR" sz="2800" b="1" dirty="0" smtClean="0"/>
              <a:t> enfoque </a:t>
            </a:r>
            <a:r>
              <a:rPr lang="pt-BR" sz="2800" b="1" dirty="0" err="1" smtClean="0"/>
              <a:t>en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la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misión</a:t>
            </a:r>
            <a:r>
              <a:rPr lang="pt-BR" sz="2800" b="1" dirty="0" smtClean="0"/>
              <a:t>. 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469412"/>
            <a:ext cx="417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Lucida Fax"/>
                <a:cs typeface="Lucida Fax"/>
              </a:rPr>
              <a:t> COMUNIDAD, </a:t>
            </a:r>
            <a:r>
              <a:rPr lang="pt-BR" dirty="0">
                <a:latin typeface="Lucida Fax"/>
                <a:cs typeface="Lucida Fax"/>
              </a:rPr>
              <a:t>LUGAR DE </a:t>
            </a:r>
            <a:r>
              <a:rPr lang="pt-BR" dirty="0" smtClean="0">
                <a:latin typeface="Lucida Fax"/>
                <a:cs typeface="Lucida Fax"/>
              </a:rPr>
              <a:t>REFUGIO</a:t>
            </a:r>
            <a:endParaRPr lang="en-US" dirty="0">
              <a:latin typeface="Lucida Fax"/>
              <a:cs typeface="Lucida Fax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628800"/>
            <a:ext cx="4900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En los </a:t>
            </a:r>
            <a:r>
              <a:rPr lang="en-US" sz="3200" b="1" dirty="0" err="1" smtClean="0"/>
              <a:t>días</a:t>
            </a:r>
            <a:r>
              <a:rPr lang="en-US" sz="3200" b="1" dirty="0" smtClean="0"/>
              <a:t> de los </a:t>
            </a:r>
            <a:r>
              <a:rPr lang="en-US" sz="3200" b="1" dirty="0" err="1" smtClean="0"/>
              <a:t>apóstoles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49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1777</Words>
  <Application>Microsoft Office PowerPoint</Application>
  <PresentationFormat>Apresentação na tela (4:3)</PresentationFormat>
  <Paragraphs>162</Paragraphs>
  <Slides>41</Slides>
  <Notes>40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DEFINICIÓN</vt:lpstr>
      <vt:lpstr>OBJETIVOS :</vt:lpstr>
      <vt:lpstr>OBJETIVOS :</vt:lpstr>
      <vt:lpstr>OBJETIVOS :</vt:lpstr>
      <vt:lpstr>LOCAL :</vt:lpstr>
      <vt:lpstr>DIA :</vt:lpstr>
      <vt:lpstr>TEMPO :</vt:lpstr>
      <vt:lpstr>ESTRATEGIA :</vt:lpstr>
      <vt:lpstr>ESTRATEGIA :</vt:lpstr>
      <vt:lpstr>ESTRATEGIA :</vt:lpstr>
      <vt:lpstr>ESTRATEGIA :</vt:lpstr>
      <vt:lpstr>ESTRATEGIA :</vt:lpstr>
      <vt:lpstr>PROGRAMA SUGERENTE: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ruth.leon</dc:creator>
  <cp:lastModifiedBy>cristina.moran</cp:lastModifiedBy>
  <cp:revision>100</cp:revision>
  <dcterms:created xsi:type="dcterms:W3CDTF">2013-04-24T18:38:06Z</dcterms:created>
  <dcterms:modified xsi:type="dcterms:W3CDTF">2013-05-20T23:30:01Z</dcterms:modified>
</cp:coreProperties>
</file>