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69" r:id="rId14"/>
    <p:sldId id="270" r:id="rId15"/>
    <p:sldId id="271" r:id="rId16"/>
    <p:sldId id="273" r:id="rId17"/>
    <p:sldId id="274" r:id="rId18"/>
    <p:sldId id="275" r:id="rId19"/>
    <p:sldId id="276" r:id="rId20"/>
    <p:sldId id="277" r:id="rId21"/>
    <p:sldId id="278" r:id="rId22"/>
    <p:sldId id="279" r:id="rId23"/>
    <p:sldId id="280" r:id="rId24"/>
    <p:sldId id="281" r:id="rId25"/>
    <p:sldId id="282" r:id="rId26"/>
    <p:sldId id="284" r:id="rId27"/>
    <p:sldId id="286" r:id="rId28"/>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8D8CFB3-806C-4619-9ABC-D923C04035DB}" type="doc">
      <dgm:prSet loTypeId="urn:microsoft.com/office/officeart/2005/8/layout/chevron1" loCatId="process" qsTypeId="urn:microsoft.com/office/officeart/2005/8/quickstyle/simple1" qsCatId="simple" csTypeId="urn:microsoft.com/office/officeart/2005/8/colors/accent1_2" csCatId="accent1" phldr="1"/>
      <dgm:spPr/>
    </dgm:pt>
    <dgm:pt modelId="{259E18A0-96DF-4F48-BB98-FF288A806DED}">
      <dgm:prSet phldrT="[Texto]" custT="1"/>
      <dgm:spPr/>
      <dgm:t>
        <a:bodyPr/>
        <a:lstStyle/>
        <a:p>
          <a:r>
            <a:rPr lang="pt-BR" sz="1400" b="1"/>
            <a:t>CORAZÓN</a:t>
          </a:r>
        </a:p>
      </dgm:t>
    </dgm:pt>
    <dgm:pt modelId="{8FBDFB24-4ABB-4C3E-B7A4-2322C63A8358}" type="parTrans" cxnId="{83078EAE-77D9-4889-86C7-0E317B17457D}">
      <dgm:prSet/>
      <dgm:spPr/>
      <dgm:t>
        <a:bodyPr/>
        <a:lstStyle/>
        <a:p>
          <a:endParaRPr lang="pt-BR"/>
        </a:p>
      </dgm:t>
    </dgm:pt>
    <dgm:pt modelId="{9BD9CED6-C6D1-43EE-9370-CB2DC2A73803}" type="sibTrans" cxnId="{83078EAE-77D9-4889-86C7-0E317B17457D}">
      <dgm:prSet/>
      <dgm:spPr/>
      <dgm:t>
        <a:bodyPr/>
        <a:lstStyle/>
        <a:p>
          <a:endParaRPr lang="pt-BR"/>
        </a:p>
      </dgm:t>
    </dgm:pt>
    <dgm:pt modelId="{513196EE-2F0B-4077-B447-3CB46BC42E72}">
      <dgm:prSet phldrT="[Texto]" custT="1"/>
      <dgm:spPr/>
      <dgm:t>
        <a:bodyPr/>
        <a:lstStyle/>
        <a:p>
          <a:r>
            <a:rPr lang="pt-BR" sz="1400" b="1"/>
            <a:t>MENTE</a:t>
          </a:r>
        </a:p>
      </dgm:t>
    </dgm:pt>
    <dgm:pt modelId="{1B7D9D05-8287-433E-B6AC-584579A8035C}" type="parTrans" cxnId="{FCEFF0F6-A17F-45A4-BB59-7F193E7C8E42}">
      <dgm:prSet/>
      <dgm:spPr/>
      <dgm:t>
        <a:bodyPr/>
        <a:lstStyle/>
        <a:p>
          <a:endParaRPr lang="pt-BR"/>
        </a:p>
      </dgm:t>
    </dgm:pt>
    <dgm:pt modelId="{0A9710A9-C9BD-4173-90BC-F200ED819E8D}" type="sibTrans" cxnId="{FCEFF0F6-A17F-45A4-BB59-7F193E7C8E42}">
      <dgm:prSet/>
      <dgm:spPr/>
      <dgm:t>
        <a:bodyPr/>
        <a:lstStyle/>
        <a:p>
          <a:endParaRPr lang="pt-BR"/>
        </a:p>
      </dgm:t>
    </dgm:pt>
    <dgm:pt modelId="{E803123B-3BC5-4764-B476-6D3A2EC05424}">
      <dgm:prSet phldrT="[Texto]" custT="1"/>
      <dgm:spPr/>
      <dgm:t>
        <a:bodyPr/>
        <a:lstStyle/>
        <a:p>
          <a:r>
            <a:rPr lang="pt-BR" sz="1400" b="1"/>
            <a:t>MANOS</a:t>
          </a:r>
        </a:p>
      </dgm:t>
    </dgm:pt>
    <dgm:pt modelId="{043C8D52-BF3C-4CA5-8E34-E5A92B9F8FEE}" type="parTrans" cxnId="{C0942925-0349-40F5-AB8A-458FFE57E053}">
      <dgm:prSet/>
      <dgm:spPr/>
      <dgm:t>
        <a:bodyPr/>
        <a:lstStyle/>
        <a:p>
          <a:endParaRPr lang="pt-BR"/>
        </a:p>
      </dgm:t>
    </dgm:pt>
    <dgm:pt modelId="{F04488DC-DFA5-4FA9-B738-30A829B1E68F}" type="sibTrans" cxnId="{C0942925-0349-40F5-AB8A-458FFE57E053}">
      <dgm:prSet/>
      <dgm:spPr/>
      <dgm:t>
        <a:bodyPr/>
        <a:lstStyle/>
        <a:p>
          <a:endParaRPr lang="pt-BR"/>
        </a:p>
      </dgm:t>
    </dgm:pt>
    <dgm:pt modelId="{5D164FAB-F0F9-4319-B0E1-54FF6A8D15D3}" type="pres">
      <dgm:prSet presAssocID="{E8D8CFB3-806C-4619-9ABC-D923C04035DB}" presName="Name0" presStyleCnt="0">
        <dgm:presLayoutVars>
          <dgm:dir/>
          <dgm:animLvl val="lvl"/>
          <dgm:resizeHandles val="exact"/>
        </dgm:presLayoutVars>
      </dgm:prSet>
      <dgm:spPr/>
    </dgm:pt>
    <dgm:pt modelId="{E78FF457-447B-4714-B69F-11A84EDB7F6E}" type="pres">
      <dgm:prSet presAssocID="{259E18A0-96DF-4F48-BB98-FF288A806DED}" presName="parTxOnly" presStyleLbl="node1" presStyleIdx="0" presStyleCnt="3" custLinFactNeighborX="-819" custLinFactNeighborY="7457">
        <dgm:presLayoutVars>
          <dgm:chMax val="0"/>
          <dgm:chPref val="0"/>
          <dgm:bulletEnabled val="1"/>
        </dgm:presLayoutVars>
      </dgm:prSet>
      <dgm:spPr/>
      <dgm:t>
        <a:bodyPr/>
        <a:lstStyle/>
        <a:p>
          <a:endParaRPr lang="pt-BR"/>
        </a:p>
      </dgm:t>
    </dgm:pt>
    <dgm:pt modelId="{EB413523-F9DD-4D38-BC53-94808B113BE5}" type="pres">
      <dgm:prSet presAssocID="{9BD9CED6-C6D1-43EE-9370-CB2DC2A73803}" presName="parTxOnlySpace" presStyleCnt="0"/>
      <dgm:spPr/>
    </dgm:pt>
    <dgm:pt modelId="{3F6608C5-C2DE-4A08-A5F7-2B05DC0AC045}" type="pres">
      <dgm:prSet presAssocID="{513196EE-2F0B-4077-B447-3CB46BC42E72}" presName="parTxOnly" presStyleLbl="node1" presStyleIdx="1" presStyleCnt="3">
        <dgm:presLayoutVars>
          <dgm:chMax val="0"/>
          <dgm:chPref val="0"/>
          <dgm:bulletEnabled val="1"/>
        </dgm:presLayoutVars>
      </dgm:prSet>
      <dgm:spPr/>
      <dgm:t>
        <a:bodyPr/>
        <a:lstStyle/>
        <a:p>
          <a:endParaRPr lang="pt-BR"/>
        </a:p>
      </dgm:t>
    </dgm:pt>
    <dgm:pt modelId="{19B25827-1B98-4B46-BDA0-50F630AA624D}" type="pres">
      <dgm:prSet presAssocID="{0A9710A9-C9BD-4173-90BC-F200ED819E8D}" presName="parTxOnlySpace" presStyleCnt="0"/>
      <dgm:spPr/>
    </dgm:pt>
    <dgm:pt modelId="{520F7845-8DA2-4656-9E2C-99AB13AF6ADE}" type="pres">
      <dgm:prSet presAssocID="{E803123B-3BC5-4764-B476-6D3A2EC05424}" presName="parTxOnly" presStyleLbl="node1" presStyleIdx="2" presStyleCnt="3">
        <dgm:presLayoutVars>
          <dgm:chMax val="0"/>
          <dgm:chPref val="0"/>
          <dgm:bulletEnabled val="1"/>
        </dgm:presLayoutVars>
      </dgm:prSet>
      <dgm:spPr/>
      <dgm:t>
        <a:bodyPr/>
        <a:lstStyle/>
        <a:p>
          <a:endParaRPr lang="pt-BR"/>
        </a:p>
      </dgm:t>
    </dgm:pt>
  </dgm:ptLst>
  <dgm:cxnLst>
    <dgm:cxn modelId="{046C33EA-52F6-4A27-9022-F69DA6920EF3}" type="presOf" srcId="{E803123B-3BC5-4764-B476-6D3A2EC05424}" destId="{520F7845-8DA2-4656-9E2C-99AB13AF6ADE}" srcOrd="0" destOrd="0" presId="urn:microsoft.com/office/officeart/2005/8/layout/chevron1"/>
    <dgm:cxn modelId="{31F02806-4250-48A8-A063-ADBE9596909A}" type="presOf" srcId="{259E18A0-96DF-4F48-BB98-FF288A806DED}" destId="{E78FF457-447B-4714-B69F-11A84EDB7F6E}" srcOrd="0" destOrd="0" presId="urn:microsoft.com/office/officeart/2005/8/layout/chevron1"/>
    <dgm:cxn modelId="{8ACCDA98-4899-4212-99B6-65C0BB0EBBC0}" type="presOf" srcId="{E8D8CFB3-806C-4619-9ABC-D923C04035DB}" destId="{5D164FAB-F0F9-4319-B0E1-54FF6A8D15D3}" srcOrd="0" destOrd="0" presId="urn:microsoft.com/office/officeart/2005/8/layout/chevron1"/>
    <dgm:cxn modelId="{C0942925-0349-40F5-AB8A-458FFE57E053}" srcId="{E8D8CFB3-806C-4619-9ABC-D923C04035DB}" destId="{E803123B-3BC5-4764-B476-6D3A2EC05424}" srcOrd="2" destOrd="0" parTransId="{043C8D52-BF3C-4CA5-8E34-E5A92B9F8FEE}" sibTransId="{F04488DC-DFA5-4FA9-B738-30A829B1E68F}"/>
    <dgm:cxn modelId="{FCEFF0F6-A17F-45A4-BB59-7F193E7C8E42}" srcId="{E8D8CFB3-806C-4619-9ABC-D923C04035DB}" destId="{513196EE-2F0B-4077-B447-3CB46BC42E72}" srcOrd="1" destOrd="0" parTransId="{1B7D9D05-8287-433E-B6AC-584579A8035C}" sibTransId="{0A9710A9-C9BD-4173-90BC-F200ED819E8D}"/>
    <dgm:cxn modelId="{83078EAE-77D9-4889-86C7-0E317B17457D}" srcId="{E8D8CFB3-806C-4619-9ABC-D923C04035DB}" destId="{259E18A0-96DF-4F48-BB98-FF288A806DED}" srcOrd="0" destOrd="0" parTransId="{8FBDFB24-4ABB-4C3E-B7A4-2322C63A8358}" sibTransId="{9BD9CED6-C6D1-43EE-9370-CB2DC2A73803}"/>
    <dgm:cxn modelId="{C5944816-B924-45F3-BBD0-8A09B4C90EBE}" type="presOf" srcId="{513196EE-2F0B-4077-B447-3CB46BC42E72}" destId="{3F6608C5-C2DE-4A08-A5F7-2B05DC0AC045}" srcOrd="0" destOrd="0" presId="urn:microsoft.com/office/officeart/2005/8/layout/chevron1"/>
    <dgm:cxn modelId="{0B9467CE-70AF-4B81-A592-4D20C164E937}" type="presParOf" srcId="{5D164FAB-F0F9-4319-B0E1-54FF6A8D15D3}" destId="{E78FF457-447B-4714-B69F-11A84EDB7F6E}" srcOrd="0" destOrd="0" presId="urn:microsoft.com/office/officeart/2005/8/layout/chevron1"/>
    <dgm:cxn modelId="{1B3E0A46-F6E1-42C1-97A3-F8770D4ACE16}" type="presParOf" srcId="{5D164FAB-F0F9-4319-B0E1-54FF6A8D15D3}" destId="{EB413523-F9DD-4D38-BC53-94808B113BE5}" srcOrd="1" destOrd="0" presId="urn:microsoft.com/office/officeart/2005/8/layout/chevron1"/>
    <dgm:cxn modelId="{D57387E6-6150-490E-BE99-E3DC0D5C3CC6}" type="presParOf" srcId="{5D164FAB-F0F9-4319-B0E1-54FF6A8D15D3}" destId="{3F6608C5-C2DE-4A08-A5F7-2B05DC0AC045}" srcOrd="2" destOrd="0" presId="urn:microsoft.com/office/officeart/2005/8/layout/chevron1"/>
    <dgm:cxn modelId="{BE6E4331-7554-4FE5-AD87-9DDC6DC74AF7}" type="presParOf" srcId="{5D164FAB-F0F9-4319-B0E1-54FF6A8D15D3}" destId="{19B25827-1B98-4B46-BDA0-50F630AA624D}" srcOrd="3" destOrd="0" presId="urn:microsoft.com/office/officeart/2005/8/layout/chevron1"/>
    <dgm:cxn modelId="{839ECC23-CFB5-4F4C-8BE2-D2F5B25F469B}" type="presParOf" srcId="{5D164FAB-F0F9-4319-B0E1-54FF6A8D15D3}" destId="{520F7845-8DA2-4656-9E2C-99AB13AF6ADE}" srcOrd="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C6FC1D7-EF25-4ADD-AAF6-3F6EAB8FD215}" type="doc">
      <dgm:prSet loTypeId="urn:microsoft.com/office/officeart/2005/8/layout/chevron1" loCatId="process" qsTypeId="urn:microsoft.com/office/officeart/2005/8/quickstyle/simple1" qsCatId="simple" csTypeId="urn:microsoft.com/office/officeart/2005/8/colors/accent1_2" csCatId="accent1" phldr="1"/>
      <dgm:spPr/>
    </dgm:pt>
    <dgm:pt modelId="{E32EE67D-70AE-4FFE-90D8-8C6B8B37CF50}">
      <dgm:prSet phldrT="[Texto]" custT="1"/>
      <dgm:spPr/>
      <dgm:t>
        <a:bodyPr/>
        <a:lstStyle/>
        <a:p>
          <a:r>
            <a:rPr lang="pt-BR" sz="1400" b="1"/>
            <a:t>PASTORES</a:t>
          </a:r>
        </a:p>
      </dgm:t>
    </dgm:pt>
    <dgm:pt modelId="{B0CADF71-92F4-441E-898F-F896A4E1B8AF}" type="parTrans" cxnId="{0AC2FB0F-6E95-4370-81BE-FE1532D000BF}">
      <dgm:prSet/>
      <dgm:spPr/>
      <dgm:t>
        <a:bodyPr/>
        <a:lstStyle/>
        <a:p>
          <a:endParaRPr lang="pt-BR"/>
        </a:p>
      </dgm:t>
    </dgm:pt>
    <dgm:pt modelId="{9C62D133-A172-4137-9846-DB354AC48530}" type="sibTrans" cxnId="{0AC2FB0F-6E95-4370-81BE-FE1532D000BF}">
      <dgm:prSet/>
      <dgm:spPr/>
      <dgm:t>
        <a:bodyPr/>
        <a:lstStyle/>
        <a:p>
          <a:endParaRPr lang="pt-BR"/>
        </a:p>
      </dgm:t>
    </dgm:pt>
    <dgm:pt modelId="{BD460ADD-0C3C-48B2-AA24-AE29961BC82D}">
      <dgm:prSet phldrT="[Texto]" custT="1"/>
      <dgm:spPr/>
      <dgm:t>
        <a:bodyPr/>
        <a:lstStyle/>
        <a:p>
          <a:r>
            <a:rPr lang="pt-BR" sz="1400" b="1"/>
            <a:t>LÍDERES LOCALES</a:t>
          </a:r>
        </a:p>
      </dgm:t>
    </dgm:pt>
    <dgm:pt modelId="{403F6EBF-D964-4706-8DF2-CF5988462155}" type="parTrans" cxnId="{00DF8241-0D78-4B71-B970-8FB12BF9DF30}">
      <dgm:prSet/>
      <dgm:spPr/>
      <dgm:t>
        <a:bodyPr/>
        <a:lstStyle/>
        <a:p>
          <a:endParaRPr lang="pt-BR"/>
        </a:p>
      </dgm:t>
    </dgm:pt>
    <dgm:pt modelId="{482E981E-0077-491F-BF4F-5DAC3394FE3C}" type="sibTrans" cxnId="{00DF8241-0D78-4B71-B970-8FB12BF9DF30}">
      <dgm:prSet/>
      <dgm:spPr/>
      <dgm:t>
        <a:bodyPr/>
        <a:lstStyle/>
        <a:p>
          <a:endParaRPr lang="pt-BR"/>
        </a:p>
      </dgm:t>
    </dgm:pt>
    <dgm:pt modelId="{AF311EBC-2C6F-4EBB-9BD9-1A2B33A74FA0}">
      <dgm:prSet phldrT="[Texto]" custT="1"/>
      <dgm:spPr/>
      <dgm:t>
        <a:bodyPr/>
        <a:lstStyle/>
        <a:p>
          <a:r>
            <a:rPr lang="pt-BR" sz="1400" b="1"/>
            <a:t>LÍDERES NUEVAS IGLESIAS</a:t>
          </a:r>
        </a:p>
      </dgm:t>
    </dgm:pt>
    <dgm:pt modelId="{FFE963EF-BCB8-411F-AADB-DA822D94C022}" type="parTrans" cxnId="{EEABE663-FF39-440C-BD8A-B03471984495}">
      <dgm:prSet/>
      <dgm:spPr/>
      <dgm:t>
        <a:bodyPr/>
        <a:lstStyle/>
        <a:p>
          <a:endParaRPr lang="pt-BR"/>
        </a:p>
      </dgm:t>
    </dgm:pt>
    <dgm:pt modelId="{DB0FDF06-BF4B-47DD-BBAD-405C103E174B}" type="sibTrans" cxnId="{EEABE663-FF39-440C-BD8A-B03471984495}">
      <dgm:prSet/>
      <dgm:spPr/>
      <dgm:t>
        <a:bodyPr/>
        <a:lstStyle/>
        <a:p>
          <a:endParaRPr lang="pt-BR"/>
        </a:p>
      </dgm:t>
    </dgm:pt>
    <dgm:pt modelId="{C6AB2B3B-5AE7-4B17-B30F-5B3E37D372BF}" type="pres">
      <dgm:prSet presAssocID="{1C6FC1D7-EF25-4ADD-AAF6-3F6EAB8FD215}" presName="Name0" presStyleCnt="0">
        <dgm:presLayoutVars>
          <dgm:dir/>
          <dgm:animLvl val="lvl"/>
          <dgm:resizeHandles val="exact"/>
        </dgm:presLayoutVars>
      </dgm:prSet>
      <dgm:spPr/>
    </dgm:pt>
    <dgm:pt modelId="{8649CE26-94D0-4095-9C3B-FC6D99B76CEC}" type="pres">
      <dgm:prSet presAssocID="{E32EE67D-70AE-4FFE-90D8-8C6B8B37CF50}" presName="parTxOnly" presStyleLbl="node1" presStyleIdx="0" presStyleCnt="3">
        <dgm:presLayoutVars>
          <dgm:chMax val="0"/>
          <dgm:chPref val="0"/>
          <dgm:bulletEnabled val="1"/>
        </dgm:presLayoutVars>
      </dgm:prSet>
      <dgm:spPr/>
      <dgm:t>
        <a:bodyPr/>
        <a:lstStyle/>
        <a:p>
          <a:endParaRPr lang="pt-BR"/>
        </a:p>
      </dgm:t>
    </dgm:pt>
    <dgm:pt modelId="{EA126760-A012-42D9-BF16-99A73DCAA08E}" type="pres">
      <dgm:prSet presAssocID="{9C62D133-A172-4137-9846-DB354AC48530}" presName="parTxOnlySpace" presStyleCnt="0"/>
      <dgm:spPr/>
    </dgm:pt>
    <dgm:pt modelId="{1E2FFD85-0D3D-4A4F-A363-798B262D13EE}" type="pres">
      <dgm:prSet presAssocID="{BD460ADD-0C3C-48B2-AA24-AE29961BC82D}" presName="parTxOnly" presStyleLbl="node1" presStyleIdx="1" presStyleCnt="3">
        <dgm:presLayoutVars>
          <dgm:chMax val="0"/>
          <dgm:chPref val="0"/>
          <dgm:bulletEnabled val="1"/>
        </dgm:presLayoutVars>
      </dgm:prSet>
      <dgm:spPr/>
      <dgm:t>
        <a:bodyPr/>
        <a:lstStyle/>
        <a:p>
          <a:endParaRPr lang="pt-BR"/>
        </a:p>
      </dgm:t>
    </dgm:pt>
    <dgm:pt modelId="{26BB41A3-8E01-4ADE-B059-F3396027D327}" type="pres">
      <dgm:prSet presAssocID="{482E981E-0077-491F-BF4F-5DAC3394FE3C}" presName="parTxOnlySpace" presStyleCnt="0"/>
      <dgm:spPr/>
    </dgm:pt>
    <dgm:pt modelId="{E8401FBD-AE66-4BD4-8F8A-B3D4CDB1B6BB}" type="pres">
      <dgm:prSet presAssocID="{AF311EBC-2C6F-4EBB-9BD9-1A2B33A74FA0}" presName="parTxOnly" presStyleLbl="node1" presStyleIdx="2" presStyleCnt="3">
        <dgm:presLayoutVars>
          <dgm:chMax val="0"/>
          <dgm:chPref val="0"/>
          <dgm:bulletEnabled val="1"/>
        </dgm:presLayoutVars>
      </dgm:prSet>
      <dgm:spPr/>
      <dgm:t>
        <a:bodyPr/>
        <a:lstStyle/>
        <a:p>
          <a:endParaRPr lang="pt-BR"/>
        </a:p>
      </dgm:t>
    </dgm:pt>
  </dgm:ptLst>
  <dgm:cxnLst>
    <dgm:cxn modelId="{00DF8241-0D78-4B71-B970-8FB12BF9DF30}" srcId="{1C6FC1D7-EF25-4ADD-AAF6-3F6EAB8FD215}" destId="{BD460ADD-0C3C-48B2-AA24-AE29961BC82D}" srcOrd="1" destOrd="0" parTransId="{403F6EBF-D964-4706-8DF2-CF5988462155}" sibTransId="{482E981E-0077-491F-BF4F-5DAC3394FE3C}"/>
    <dgm:cxn modelId="{D4870C9E-5B41-4E9D-90A0-EA1F36071418}" type="presOf" srcId="{1C6FC1D7-EF25-4ADD-AAF6-3F6EAB8FD215}" destId="{C6AB2B3B-5AE7-4B17-B30F-5B3E37D372BF}" srcOrd="0" destOrd="0" presId="urn:microsoft.com/office/officeart/2005/8/layout/chevron1"/>
    <dgm:cxn modelId="{0AC2FB0F-6E95-4370-81BE-FE1532D000BF}" srcId="{1C6FC1D7-EF25-4ADD-AAF6-3F6EAB8FD215}" destId="{E32EE67D-70AE-4FFE-90D8-8C6B8B37CF50}" srcOrd="0" destOrd="0" parTransId="{B0CADF71-92F4-441E-898F-F896A4E1B8AF}" sibTransId="{9C62D133-A172-4137-9846-DB354AC48530}"/>
    <dgm:cxn modelId="{EEABE663-FF39-440C-BD8A-B03471984495}" srcId="{1C6FC1D7-EF25-4ADD-AAF6-3F6EAB8FD215}" destId="{AF311EBC-2C6F-4EBB-9BD9-1A2B33A74FA0}" srcOrd="2" destOrd="0" parTransId="{FFE963EF-BCB8-411F-AADB-DA822D94C022}" sibTransId="{DB0FDF06-BF4B-47DD-BBAD-405C103E174B}"/>
    <dgm:cxn modelId="{CE713A21-2B74-405E-BDF0-00BAFFE355EE}" type="presOf" srcId="{BD460ADD-0C3C-48B2-AA24-AE29961BC82D}" destId="{1E2FFD85-0D3D-4A4F-A363-798B262D13EE}" srcOrd="0" destOrd="0" presId="urn:microsoft.com/office/officeart/2005/8/layout/chevron1"/>
    <dgm:cxn modelId="{9A49F067-474E-4FF5-B295-44C9EBA460DE}" type="presOf" srcId="{AF311EBC-2C6F-4EBB-9BD9-1A2B33A74FA0}" destId="{E8401FBD-AE66-4BD4-8F8A-B3D4CDB1B6BB}" srcOrd="0" destOrd="0" presId="urn:microsoft.com/office/officeart/2005/8/layout/chevron1"/>
    <dgm:cxn modelId="{7FF87213-4925-4666-9456-7EFD285CB7F2}" type="presOf" srcId="{E32EE67D-70AE-4FFE-90D8-8C6B8B37CF50}" destId="{8649CE26-94D0-4095-9C3B-FC6D99B76CEC}" srcOrd="0" destOrd="0" presId="urn:microsoft.com/office/officeart/2005/8/layout/chevron1"/>
    <dgm:cxn modelId="{B4DD5463-FF6D-4133-BFBF-AAF643AF814B}" type="presParOf" srcId="{C6AB2B3B-5AE7-4B17-B30F-5B3E37D372BF}" destId="{8649CE26-94D0-4095-9C3B-FC6D99B76CEC}" srcOrd="0" destOrd="0" presId="urn:microsoft.com/office/officeart/2005/8/layout/chevron1"/>
    <dgm:cxn modelId="{D380D3F8-955A-4B98-9C0E-6A4D90807460}" type="presParOf" srcId="{C6AB2B3B-5AE7-4B17-B30F-5B3E37D372BF}" destId="{EA126760-A012-42D9-BF16-99A73DCAA08E}" srcOrd="1" destOrd="0" presId="urn:microsoft.com/office/officeart/2005/8/layout/chevron1"/>
    <dgm:cxn modelId="{94F788FF-A2DC-40B4-BA75-ED96FBEF37C7}" type="presParOf" srcId="{C6AB2B3B-5AE7-4B17-B30F-5B3E37D372BF}" destId="{1E2FFD85-0D3D-4A4F-A363-798B262D13EE}" srcOrd="2" destOrd="0" presId="urn:microsoft.com/office/officeart/2005/8/layout/chevron1"/>
    <dgm:cxn modelId="{40E354C6-8C41-444B-B3D6-B100A1D744CA}" type="presParOf" srcId="{C6AB2B3B-5AE7-4B17-B30F-5B3E37D372BF}" destId="{26BB41A3-8E01-4ADE-B059-F3396027D327}" srcOrd="3" destOrd="0" presId="urn:microsoft.com/office/officeart/2005/8/layout/chevron1"/>
    <dgm:cxn modelId="{34433246-F2D0-4A09-A879-C206F41B4B61}" type="presParOf" srcId="{C6AB2B3B-5AE7-4B17-B30F-5B3E37D372BF}" destId="{E8401FBD-AE66-4BD4-8F8A-B3D4CDB1B6BB}" srcOrd="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CC0AB91-49C9-4077-835A-D31860A82879}" type="doc">
      <dgm:prSet loTypeId="urn:microsoft.com/office/officeart/2005/8/layout/chevron1" loCatId="process" qsTypeId="urn:microsoft.com/office/officeart/2005/8/quickstyle/simple1" qsCatId="simple" csTypeId="urn:microsoft.com/office/officeart/2005/8/colors/accent1_2" csCatId="accent1" phldr="1"/>
      <dgm:spPr/>
    </dgm:pt>
    <dgm:pt modelId="{78287FDA-D62C-4A7C-A44C-57C97C296225}">
      <dgm:prSet phldrT="[Texto]" custT="1"/>
      <dgm:spPr/>
      <dgm:t>
        <a:bodyPr/>
        <a:lstStyle/>
        <a:p>
          <a:r>
            <a:rPr lang="pt-BR" sz="1400" b="1"/>
            <a:t>CLASES</a:t>
          </a:r>
        </a:p>
      </dgm:t>
    </dgm:pt>
    <dgm:pt modelId="{73E96A16-54A1-419A-925C-DE4D53D4635B}" type="parTrans" cxnId="{DF648A24-0EE4-4C2B-A6C9-6A1DACB4926A}">
      <dgm:prSet/>
      <dgm:spPr/>
      <dgm:t>
        <a:bodyPr/>
        <a:lstStyle/>
        <a:p>
          <a:endParaRPr lang="pt-BR"/>
        </a:p>
      </dgm:t>
    </dgm:pt>
    <dgm:pt modelId="{CC7FA76D-75DD-4CA7-86A1-2377BDE32680}" type="sibTrans" cxnId="{DF648A24-0EE4-4C2B-A6C9-6A1DACB4926A}">
      <dgm:prSet/>
      <dgm:spPr/>
      <dgm:t>
        <a:bodyPr/>
        <a:lstStyle/>
        <a:p>
          <a:endParaRPr lang="pt-BR"/>
        </a:p>
      </dgm:t>
    </dgm:pt>
    <dgm:pt modelId="{514D907F-FE6A-4535-830F-6978ECE12EC8}">
      <dgm:prSet phldrT="[Texto]" custT="1"/>
      <dgm:spPr/>
      <dgm:t>
        <a:bodyPr/>
        <a:lstStyle/>
        <a:p>
          <a:r>
            <a:rPr lang="pt-BR" sz="1400" b="1"/>
            <a:t>COMUNIDAD</a:t>
          </a:r>
        </a:p>
      </dgm:t>
    </dgm:pt>
    <dgm:pt modelId="{CA52097E-72F2-4657-AC39-31C3532B48BF}" type="parTrans" cxnId="{2633EFC1-98CC-4232-8124-715B8A27DC92}">
      <dgm:prSet/>
      <dgm:spPr/>
      <dgm:t>
        <a:bodyPr/>
        <a:lstStyle/>
        <a:p>
          <a:endParaRPr lang="pt-BR"/>
        </a:p>
      </dgm:t>
    </dgm:pt>
    <dgm:pt modelId="{6DB07D82-D765-4CDE-9472-780C600EF0D5}" type="sibTrans" cxnId="{2633EFC1-98CC-4232-8124-715B8A27DC92}">
      <dgm:prSet/>
      <dgm:spPr/>
      <dgm:t>
        <a:bodyPr/>
        <a:lstStyle/>
        <a:p>
          <a:endParaRPr lang="pt-BR"/>
        </a:p>
      </dgm:t>
    </dgm:pt>
    <dgm:pt modelId="{42D10BCC-5B0C-4318-8314-3F5E9876B88A}">
      <dgm:prSet phldrT="[Texto]" custT="1"/>
      <dgm:spPr/>
      <dgm:t>
        <a:bodyPr/>
        <a:lstStyle/>
        <a:p>
          <a:r>
            <a:rPr lang="pt-BR" sz="1400" b="1"/>
            <a:t>COMPROMISO</a:t>
          </a:r>
        </a:p>
      </dgm:t>
    </dgm:pt>
    <dgm:pt modelId="{63698156-5151-49A3-BF50-2EB74B7A44F7}" type="parTrans" cxnId="{CB0A00E9-9FAC-408C-B394-2597C4FB2B66}">
      <dgm:prSet/>
      <dgm:spPr/>
      <dgm:t>
        <a:bodyPr/>
        <a:lstStyle/>
        <a:p>
          <a:endParaRPr lang="pt-BR"/>
        </a:p>
      </dgm:t>
    </dgm:pt>
    <dgm:pt modelId="{96162421-73DF-4597-B5C0-CFDDB15C016F}" type="sibTrans" cxnId="{CB0A00E9-9FAC-408C-B394-2597C4FB2B66}">
      <dgm:prSet/>
      <dgm:spPr/>
      <dgm:t>
        <a:bodyPr/>
        <a:lstStyle/>
        <a:p>
          <a:endParaRPr lang="pt-BR"/>
        </a:p>
      </dgm:t>
    </dgm:pt>
    <dgm:pt modelId="{0CEB0381-D76B-4E39-B812-6D44BB29F661}" type="pres">
      <dgm:prSet presAssocID="{DCC0AB91-49C9-4077-835A-D31860A82879}" presName="Name0" presStyleCnt="0">
        <dgm:presLayoutVars>
          <dgm:dir/>
          <dgm:animLvl val="lvl"/>
          <dgm:resizeHandles val="exact"/>
        </dgm:presLayoutVars>
      </dgm:prSet>
      <dgm:spPr/>
    </dgm:pt>
    <dgm:pt modelId="{A641D836-F18A-4A4F-B9FE-B7ABAF94C5D8}" type="pres">
      <dgm:prSet presAssocID="{78287FDA-D62C-4A7C-A44C-57C97C296225}" presName="parTxOnly" presStyleLbl="node1" presStyleIdx="0" presStyleCnt="3">
        <dgm:presLayoutVars>
          <dgm:chMax val="0"/>
          <dgm:chPref val="0"/>
          <dgm:bulletEnabled val="1"/>
        </dgm:presLayoutVars>
      </dgm:prSet>
      <dgm:spPr/>
      <dgm:t>
        <a:bodyPr/>
        <a:lstStyle/>
        <a:p>
          <a:endParaRPr lang="pt-BR"/>
        </a:p>
      </dgm:t>
    </dgm:pt>
    <dgm:pt modelId="{C59563BD-2D05-477F-AFAB-41FBE0B9FE6B}" type="pres">
      <dgm:prSet presAssocID="{CC7FA76D-75DD-4CA7-86A1-2377BDE32680}" presName="parTxOnlySpace" presStyleCnt="0"/>
      <dgm:spPr/>
    </dgm:pt>
    <dgm:pt modelId="{01A6FD8F-F78F-477B-940A-5FBC3FAC842F}" type="pres">
      <dgm:prSet presAssocID="{514D907F-FE6A-4535-830F-6978ECE12EC8}" presName="parTxOnly" presStyleLbl="node1" presStyleIdx="1" presStyleCnt="3" custScaleX="123193">
        <dgm:presLayoutVars>
          <dgm:chMax val="0"/>
          <dgm:chPref val="0"/>
          <dgm:bulletEnabled val="1"/>
        </dgm:presLayoutVars>
      </dgm:prSet>
      <dgm:spPr/>
      <dgm:t>
        <a:bodyPr/>
        <a:lstStyle/>
        <a:p>
          <a:endParaRPr lang="pt-BR"/>
        </a:p>
      </dgm:t>
    </dgm:pt>
    <dgm:pt modelId="{C81FCA82-3F5C-436D-A84D-6395FE6FC8C4}" type="pres">
      <dgm:prSet presAssocID="{6DB07D82-D765-4CDE-9472-780C600EF0D5}" presName="parTxOnlySpace" presStyleCnt="0"/>
      <dgm:spPr/>
    </dgm:pt>
    <dgm:pt modelId="{FDD85012-1061-490A-BC7B-759CD2122B5B}" type="pres">
      <dgm:prSet presAssocID="{42D10BCC-5B0C-4318-8314-3F5E9876B88A}" presName="parTxOnly" presStyleLbl="node1" presStyleIdx="2" presStyleCnt="3" custScaleX="117042">
        <dgm:presLayoutVars>
          <dgm:chMax val="0"/>
          <dgm:chPref val="0"/>
          <dgm:bulletEnabled val="1"/>
        </dgm:presLayoutVars>
      </dgm:prSet>
      <dgm:spPr/>
      <dgm:t>
        <a:bodyPr/>
        <a:lstStyle/>
        <a:p>
          <a:endParaRPr lang="pt-BR"/>
        </a:p>
      </dgm:t>
    </dgm:pt>
  </dgm:ptLst>
  <dgm:cxnLst>
    <dgm:cxn modelId="{0BE54726-145B-4D6C-A162-1C6FB33DA38B}" type="presOf" srcId="{78287FDA-D62C-4A7C-A44C-57C97C296225}" destId="{A641D836-F18A-4A4F-B9FE-B7ABAF94C5D8}" srcOrd="0" destOrd="0" presId="urn:microsoft.com/office/officeart/2005/8/layout/chevron1"/>
    <dgm:cxn modelId="{2633EFC1-98CC-4232-8124-715B8A27DC92}" srcId="{DCC0AB91-49C9-4077-835A-D31860A82879}" destId="{514D907F-FE6A-4535-830F-6978ECE12EC8}" srcOrd="1" destOrd="0" parTransId="{CA52097E-72F2-4657-AC39-31C3532B48BF}" sibTransId="{6DB07D82-D765-4CDE-9472-780C600EF0D5}"/>
    <dgm:cxn modelId="{CB0A00E9-9FAC-408C-B394-2597C4FB2B66}" srcId="{DCC0AB91-49C9-4077-835A-D31860A82879}" destId="{42D10BCC-5B0C-4318-8314-3F5E9876B88A}" srcOrd="2" destOrd="0" parTransId="{63698156-5151-49A3-BF50-2EB74B7A44F7}" sibTransId="{96162421-73DF-4597-B5C0-CFDDB15C016F}"/>
    <dgm:cxn modelId="{2FD221EC-63F3-488E-8239-D02868470B16}" type="presOf" srcId="{514D907F-FE6A-4535-830F-6978ECE12EC8}" destId="{01A6FD8F-F78F-477B-940A-5FBC3FAC842F}" srcOrd="0" destOrd="0" presId="urn:microsoft.com/office/officeart/2005/8/layout/chevron1"/>
    <dgm:cxn modelId="{DF648A24-0EE4-4C2B-A6C9-6A1DACB4926A}" srcId="{DCC0AB91-49C9-4077-835A-D31860A82879}" destId="{78287FDA-D62C-4A7C-A44C-57C97C296225}" srcOrd="0" destOrd="0" parTransId="{73E96A16-54A1-419A-925C-DE4D53D4635B}" sibTransId="{CC7FA76D-75DD-4CA7-86A1-2377BDE32680}"/>
    <dgm:cxn modelId="{6A7F158D-9C52-4ED9-9EEB-1EEB8ED6949E}" type="presOf" srcId="{42D10BCC-5B0C-4318-8314-3F5E9876B88A}" destId="{FDD85012-1061-490A-BC7B-759CD2122B5B}" srcOrd="0" destOrd="0" presId="urn:microsoft.com/office/officeart/2005/8/layout/chevron1"/>
    <dgm:cxn modelId="{2B1CF70A-840C-4DB7-9989-24ED8B381246}" type="presOf" srcId="{DCC0AB91-49C9-4077-835A-D31860A82879}" destId="{0CEB0381-D76B-4E39-B812-6D44BB29F661}" srcOrd="0" destOrd="0" presId="urn:microsoft.com/office/officeart/2005/8/layout/chevron1"/>
    <dgm:cxn modelId="{03A141BE-B0C6-4B6A-89A3-6C49177F4C8B}" type="presParOf" srcId="{0CEB0381-D76B-4E39-B812-6D44BB29F661}" destId="{A641D836-F18A-4A4F-B9FE-B7ABAF94C5D8}" srcOrd="0" destOrd="0" presId="urn:microsoft.com/office/officeart/2005/8/layout/chevron1"/>
    <dgm:cxn modelId="{E43D6E01-AF81-424C-9878-E24534F68908}" type="presParOf" srcId="{0CEB0381-D76B-4E39-B812-6D44BB29F661}" destId="{C59563BD-2D05-477F-AFAB-41FBE0B9FE6B}" srcOrd="1" destOrd="0" presId="urn:microsoft.com/office/officeart/2005/8/layout/chevron1"/>
    <dgm:cxn modelId="{6DDD8488-37BB-47EF-B07A-FAB67E8A524C}" type="presParOf" srcId="{0CEB0381-D76B-4E39-B812-6D44BB29F661}" destId="{01A6FD8F-F78F-477B-940A-5FBC3FAC842F}" srcOrd="2" destOrd="0" presId="urn:microsoft.com/office/officeart/2005/8/layout/chevron1"/>
    <dgm:cxn modelId="{BD53B1B5-1990-4B36-BBF1-09A0707CCE19}" type="presParOf" srcId="{0CEB0381-D76B-4E39-B812-6D44BB29F661}" destId="{C81FCA82-3F5C-436D-A84D-6395FE6FC8C4}" srcOrd="3" destOrd="0" presId="urn:microsoft.com/office/officeart/2005/8/layout/chevron1"/>
    <dgm:cxn modelId="{9F7FA95D-1DA7-48D5-8CB6-93C77035575C}" type="presParOf" srcId="{0CEB0381-D76B-4E39-B812-6D44BB29F661}" destId="{FDD85012-1061-490A-BC7B-759CD2122B5B}" srcOrd="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2811989-8420-471F-8A72-2BA53C871F3D}" type="doc">
      <dgm:prSet loTypeId="urn:microsoft.com/office/officeart/2005/8/layout/cycle4#1" loCatId="cycle" qsTypeId="urn:microsoft.com/office/officeart/2005/8/quickstyle/simple1" qsCatId="simple" csTypeId="urn:microsoft.com/office/officeart/2005/8/colors/accent1_4" csCatId="accent1" phldr="1"/>
      <dgm:spPr/>
      <dgm:t>
        <a:bodyPr/>
        <a:lstStyle/>
        <a:p>
          <a:endParaRPr lang="pt-BR"/>
        </a:p>
      </dgm:t>
    </dgm:pt>
    <dgm:pt modelId="{89991F22-8DAE-4E8B-A68D-761DAF116CD2}">
      <dgm:prSet phldrT="[Texto]" custT="1"/>
      <dgm:spPr/>
      <dgm:t>
        <a:bodyPr/>
        <a:lstStyle/>
        <a:p>
          <a:r>
            <a:rPr lang="pt-BR" sz="1000" b="1" dirty="0"/>
            <a:t>1</a:t>
          </a:r>
        </a:p>
        <a:p>
          <a:r>
            <a:rPr lang="pt-BR" sz="1000" b="1" dirty="0" smtClean="0"/>
            <a:t>ORIENTADOR</a:t>
          </a:r>
          <a:endParaRPr lang="pt-BR" sz="1000" b="1" dirty="0"/>
        </a:p>
      </dgm:t>
    </dgm:pt>
    <dgm:pt modelId="{926C5783-0E23-45F6-A975-FFD1E8B52A41}" type="parTrans" cxnId="{05980E6B-E585-40D6-8D2F-F09107B428EF}">
      <dgm:prSet/>
      <dgm:spPr/>
      <dgm:t>
        <a:bodyPr/>
        <a:lstStyle/>
        <a:p>
          <a:endParaRPr lang="pt-BR"/>
        </a:p>
      </dgm:t>
    </dgm:pt>
    <dgm:pt modelId="{78B8E468-7C4D-47F8-818C-01C71194E955}" type="sibTrans" cxnId="{05980E6B-E585-40D6-8D2F-F09107B428EF}">
      <dgm:prSet/>
      <dgm:spPr/>
      <dgm:t>
        <a:bodyPr/>
        <a:lstStyle/>
        <a:p>
          <a:endParaRPr lang="pt-BR"/>
        </a:p>
      </dgm:t>
    </dgm:pt>
    <dgm:pt modelId="{FE9D4A9B-5058-4CC4-93A3-54CEA30D407E}">
      <dgm:prSet phldrT="[Texto]" custT="1"/>
      <dgm:spPr/>
      <dgm:t>
        <a:bodyPr/>
        <a:lstStyle/>
        <a:p>
          <a:r>
            <a:rPr lang="es-ES" sz="800"/>
            <a:t>Dígales el “qué”; les enseña el “porqué”</a:t>
          </a:r>
          <a:endParaRPr lang="pt-BR" sz="800" b="1"/>
        </a:p>
      </dgm:t>
    </dgm:pt>
    <dgm:pt modelId="{A23E507A-4E93-4038-9293-96B45A7675D1}" type="parTrans" cxnId="{577432BB-C09B-4712-B46B-FD3E6D1C4FF4}">
      <dgm:prSet/>
      <dgm:spPr/>
      <dgm:t>
        <a:bodyPr/>
        <a:lstStyle/>
        <a:p>
          <a:endParaRPr lang="pt-BR"/>
        </a:p>
      </dgm:t>
    </dgm:pt>
    <dgm:pt modelId="{CDD53EC5-FA2E-4A8E-943C-AF6BDB4B42C8}" type="sibTrans" cxnId="{577432BB-C09B-4712-B46B-FD3E6D1C4FF4}">
      <dgm:prSet/>
      <dgm:spPr/>
      <dgm:t>
        <a:bodyPr/>
        <a:lstStyle/>
        <a:p>
          <a:endParaRPr lang="pt-BR"/>
        </a:p>
      </dgm:t>
    </dgm:pt>
    <dgm:pt modelId="{EE80438C-0C89-4AA8-8534-ED250E8A41C2}">
      <dgm:prSet phldrT="[Texto]" custT="1"/>
      <dgm:spPr/>
      <dgm:t>
        <a:bodyPr/>
        <a:lstStyle/>
        <a:p>
          <a:r>
            <a:rPr lang="pt-BR" sz="1000" b="1"/>
            <a:t>2</a:t>
          </a:r>
        </a:p>
        <a:p>
          <a:r>
            <a:rPr lang="pt-BR" sz="1000" b="1"/>
            <a:t>MODELO</a:t>
          </a:r>
        </a:p>
      </dgm:t>
    </dgm:pt>
    <dgm:pt modelId="{BAF7780D-BDF2-4D20-90FA-7713E4788943}" type="parTrans" cxnId="{5F82176A-F4A7-4804-B692-BBA89B832D31}">
      <dgm:prSet/>
      <dgm:spPr/>
      <dgm:t>
        <a:bodyPr/>
        <a:lstStyle/>
        <a:p>
          <a:endParaRPr lang="pt-BR"/>
        </a:p>
      </dgm:t>
    </dgm:pt>
    <dgm:pt modelId="{35E95B89-61B5-4017-900F-36BE5097A802}" type="sibTrans" cxnId="{5F82176A-F4A7-4804-B692-BBA89B832D31}">
      <dgm:prSet/>
      <dgm:spPr/>
      <dgm:t>
        <a:bodyPr/>
        <a:lstStyle/>
        <a:p>
          <a:endParaRPr lang="pt-BR"/>
        </a:p>
      </dgm:t>
    </dgm:pt>
    <dgm:pt modelId="{7C25F6B8-FB4F-47AA-82F6-96C0B6C89E15}">
      <dgm:prSet phldrT="[Texto]" custT="1"/>
      <dgm:spPr/>
      <dgm:t>
        <a:bodyPr/>
        <a:lstStyle/>
        <a:p>
          <a:r>
            <a:rPr lang="es-ES" sz="800"/>
            <a:t>Muéstreles el “cómo”; Haga con ellos.</a:t>
          </a:r>
          <a:endParaRPr lang="pt-BR" sz="800" b="1"/>
        </a:p>
      </dgm:t>
    </dgm:pt>
    <dgm:pt modelId="{4830DEC7-F44A-4F0E-8C1E-2DF7BF0A2F5A}" type="parTrans" cxnId="{48B6D436-AF52-41E9-AA09-2C4DE1A8C5FD}">
      <dgm:prSet/>
      <dgm:spPr/>
      <dgm:t>
        <a:bodyPr/>
        <a:lstStyle/>
        <a:p>
          <a:endParaRPr lang="pt-BR"/>
        </a:p>
      </dgm:t>
    </dgm:pt>
    <dgm:pt modelId="{2B67D6E9-1593-4E19-BF57-47B2D4C8999B}" type="sibTrans" cxnId="{48B6D436-AF52-41E9-AA09-2C4DE1A8C5FD}">
      <dgm:prSet/>
      <dgm:spPr/>
      <dgm:t>
        <a:bodyPr/>
        <a:lstStyle/>
        <a:p>
          <a:endParaRPr lang="pt-BR"/>
        </a:p>
      </dgm:t>
    </dgm:pt>
    <dgm:pt modelId="{F667BB51-8757-4D3D-AA71-8CD9054BF908}">
      <dgm:prSet phldrT="[Texto]" custT="1"/>
      <dgm:spPr/>
      <dgm:t>
        <a:bodyPr/>
        <a:lstStyle/>
        <a:p>
          <a:r>
            <a:rPr lang="pt-BR" sz="1000" b="1"/>
            <a:t>3</a:t>
          </a:r>
        </a:p>
        <a:p>
          <a:r>
            <a:rPr lang="pt-BR" sz="1000" b="1"/>
            <a:t>MONITOR</a:t>
          </a:r>
          <a:endParaRPr lang="pt-BR" sz="1050" b="1"/>
        </a:p>
      </dgm:t>
    </dgm:pt>
    <dgm:pt modelId="{128A367B-31EA-490D-9C12-4B1B33A5A525}" type="parTrans" cxnId="{46339880-51AF-4C61-BC9A-0672150D3929}">
      <dgm:prSet/>
      <dgm:spPr/>
      <dgm:t>
        <a:bodyPr/>
        <a:lstStyle/>
        <a:p>
          <a:endParaRPr lang="pt-BR"/>
        </a:p>
      </dgm:t>
    </dgm:pt>
    <dgm:pt modelId="{65DFF242-B341-4A3D-8A56-6D016B2210D7}" type="sibTrans" cxnId="{46339880-51AF-4C61-BC9A-0672150D3929}">
      <dgm:prSet/>
      <dgm:spPr/>
      <dgm:t>
        <a:bodyPr/>
        <a:lstStyle/>
        <a:p>
          <a:endParaRPr lang="pt-BR"/>
        </a:p>
      </dgm:t>
    </dgm:pt>
    <dgm:pt modelId="{C1334773-AE2E-4CB6-8AF3-968E68F4E74A}">
      <dgm:prSet phldrT="[Texto]" custT="1"/>
      <dgm:spPr/>
      <dgm:t>
        <a:bodyPr/>
        <a:lstStyle/>
        <a:p>
          <a:r>
            <a:rPr lang="es-ES" sz="800"/>
            <a:t>Permítales hacer de manera supervisada.</a:t>
          </a:r>
          <a:endParaRPr lang="pt-BR" sz="800" b="1"/>
        </a:p>
      </dgm:t>
    </dgm:pt>
    <dgm:pt modelId="{F194A915-101B-470B-9BCE-7E38C8FB2639}" type="parTrans" cxnId="{724DA204-6884-43A0-B7DE-7BA4A625A294}">
      <dgm:prSet/>
      <dgm:spPr/>
      <dgm:t>
        <a:bodyPr/>
        <a:lstStyle/>
        <a:p>
          <a:endParaRPr lang="pt-BR"/>
        </a:p>
      </dgm:t>
    </dgm:pt>
    <dgm:pt modelId="{C7E3C0DA-6395-4705-9C1F-2E257633A41D}" type="sibTrans" cxnId="{724DA204-6884-43A0-B7DE-7BA4A625A294}">
      <dgm:prSet/>
      <dgm:spPr/>
      <dgm:t>
        <a:bodyPr/>
        <a:lstStyle/>
        <a:p>
          <a:endParaRPr lang="pt-BR"/>
        </a:p>
      </dgm:t>
    </dgm:pt>
    <dgm:pt modelId="{A77DAF09-A41E-4705-AE47-DF3C33F881A7}">
      <dgm:prSet phldrT="[Texto]" custT="1"/>
      <dgm:spPr/>
      <dgm:t>
        <a:bodyPr/>
        <a:lstStyle/>
        <a:p>
          <a:r>
            <a:rPr lang="pt-BR" sz="900" b="1" dirty="0"/>
            <a:t>4</a:t>
          </a:r>
        </a:p>
        <a:p>
          <a:r>
            <a:rPr lang="pt-BR" sz="900" b="1" dirty="0" smtClean="0"/>
            <a:t>MULTIPLICADOR</a:t>
          </a:r>
          <a:endParaRPr lang="pt-BR" sz="900" b="1" dirty="0"/>
        </a:p>
      </dgm:t>
    </dgm:pt>
    <dgm:pt modelId="{AB1D7D11-E4DA-4C32-972D-30A9D116C695}" type="parTrans" cxnId="{736BD846-81E9-43D7-838E-E5E53E3E3D37}">
      <dgm:prSet/>
      <dgm:spPr/>
      <dgm:t>
        <a:bodyPr/>
        <a:lstStyle/>
        <a:p>
          <a:endParaRPr lang="pt-BR"/>
        </a:p>
      </dgm:t>
    </dgm:pt>
    <dgm:pt modelId="{D41C385C-36A8-43E3-BA9A-F4A0F737C368}" type="sibTrans" cxnId="{736BD846-81E9-43D7-838E-E5E53E3E3D37}">
      <dgm:prSet/>
      <dgm:spPr/>
      <dgm:t>
        <a:bodyPr/>
        <a:lstStyle/>
        <a:p>
          <a:endParaRPr lang="pt-BR"/>
        </a:p>
      </dgm:t>
    </dgm:pt>
    <dgm:pt modelId="{8C041E0C-D6A1-4881-98E5-EDD030523436}">
      <dgm:prSet phldrT="[Texto]" custT="1"/>
      <dgm:spPr/>
      <dgm:t>
        <a:bodyPr/>
        <a:lstStyle/>
        <a:p>
          <a:r>
            <a:rPr lang="pt-BR" sz="800" b="1"/>
            <a:t>Ordenar la multiplicación</a:t>
          </a:r>
        </a:p>
      </dgm:t>
    </dgm:pt>
    <dgm:pt modelId="{32C43BCB-C50B-4FB3-8CD3-8C724B4F4E95}" type="parTrans" cxnId="{4462F0C1-822E-488F-A4CB-4BCB7CE694E8}">
      <dgm:prSet/>
      <dgm:spPr/>
      <dgm:t>
        <a:bodyPr/>
        <a:lstStyle/>
        <a:p>
          <a:endParaRPr lang="pt-BR"/>
        </a:p>
      </dgm:t>
    </dgm:pt>
    <dgm:pt modelId="{6AAEBE6D-6954-4749-ABD8-4223B178A6EA}" type="sibTrans" cxnId="{4462F0C1-822E-488F-A4CB-4BCB7CE694E8}">
      <dgm:prSet/>
      <dgm:spPr/>
      <dgm:t>
        <a:bodyPr/>
        <a:lstStyle/>
        <a:p>
          <a:endParaRPr lang="pt-BR"/>
        </a:p>
      </dgm:t>
    </dgm:pt>
    <dgm:pt modelId="{ACC90F60-618E-4673-9144-DB3662A7F443}">
      <dgm:prSet phldrT="[Texto]"/>
      <dgm:spPr/>
      <dgm:t>
        <a:bodyPr/>
        <a:lstStyle/>
        <a:p>
          <a:endParaRPr lang="pt-BR" sz="600"/>
        </a:p>
      </dgm:t>
    </dgm:pt>
    <dgm:pt modelId="{73CABCDA-12BB-45AC-8BDC-3DFB61ADE85A}" type="parTrans" cxnId="{A9449D14-AF44-4E92-8586-5C72299DEAC8}">
      <dgm:prSet/>
      <dgm:spPr/>
      <dgm:t>
        <a:bodyPr/>
        <a:lstStyle/>
        <a:p>
          <a:endParaRPr lang="pt-BR"/>
        </a:p>
      </dgm:t>
    </dgm:pt>
    <dgm:pt modelId="{D7974B25-0F1C-4C8F-A039-87841582CBB2}" type="sibTrans" cxnId="{A9449D14-AF44-4E92-8586-5C72299DEAC8}">
      <dgm:prSet/>
      <dgm:spPr/>
      <dgm:t>
        <a:bodyPr/>
        <a:lstStyle/>
        <a:p>
          <a:endParaRPr lang="pt-BR"/>
        </a:p>
      </dgm:t>
    </dgm:pt>
    <dgm:pt modelId="{4BC6EA53-4008-4166-B3F8-F66DF9DD717D}" type="pres">
      <dgm:prSet presAssocID="{12811989-8420-471F-8A72-2BA53C871F3D}" presName="cycleMatrixDiagram" presStyleCnt="0">
        <dgm:presLayoutVars>
          <dgm:chMax val="1"/>
          <dgm:dir/>
          <dgm:animLvl val="lvl"/>
          <dgm:resizeHandles val="exact"/>
        </dgm:presLayoutVars>
      </dgm:prSet>
      <dgm:spPr/>
      <dgm:t>
        <a:bodyPr/>
        <a:lstStyle/>
        <a:p>
          <a:endParaRPr lang="pt-BR"/>
        </a:p>
      </dgm:t>
    </dgm:pt>
    <dgm:pt modelId="{1C238F03-098E-4ACA-A527-2423110E42A8}" type="pres">
      <dgm:prSet presAssocID="{12811989-8420-471F-8A72-2BA53C871F3D}" presName="children" presStyleCnt="0"/>
      <dgm:spPr/>
    </dgm:pt>
    <dgm:pt modelId="{CC0D175A-E6DD-489B-B3DD-50D7A1A4D473}" type="pres">
      <dgm:prSet presAssocID="{12811989-8420-471F-8A72-2BA53C871F3D}" presName="child1group" presStyleCnt="0"/>
      <dgm:spPr/>
    </dgm:pt>
    <dgm:pt modelId="{8960BB91-337A-4754-8D7E-830191C26A6D}" type="pres">
      <dgm:prSet presAssocID="{12811989-8420-471F-8A72-2BA53C871F3D}" presName="child1" presStyleLbl="bgAcc1" presStyleIdx="0" presStyleCnt="4"/>
      <dgm:spPr/>
      <dgm:t>
        <a:bodyPr/>
        <a:lstStyle/>
        <a:p>
          <a:endParaRPr lang="pt-BR"/>
        </a:p>
      </dgm:t>
    </dgm:pt>
    <dgm:pt modelId="{39B58DE8-3DB6-440D-94EE-E4486A0A3084}" type="pres">
      <dgm:prSet presAssocID="{12811989-8420-471F-8A72-2BA53C871F3D}" presName="child1Text" presStyleLbl="bgAcc1" presStyleIdx="0" presStyleCnt="4">
        <dgm:presLayoutVars>
          <dgm:bulletEnabled val="1"/>
        </dgm:presLayoutVars>
      </dgm:prSet>
      <dgm:spPr/>
      <dgm:t>
        <a:bodyPr/>
        <a:lstStyle/>
        <a:p>
          <a:endParaRPr lang="pt-BR"/>
        </a:p>
      </dgm:t>
    </dgm:pt>
    <dgm:pt modelId="{E1A2FE60-DE1D-4F45-9A59-3DB67AF5ED43}" type="pres">
      <dgm:prSet presAssocID="{12811989-8420-471F-8A72-2BA53C871F3D}" presName="child2group" presStyleCnt="0"/>
      <dgm:spPr/>
    </dgm:pt>
    <dgm:pt modelId="{5847503E-4158-4744-8111-3A56232FD174}" type="pres">
      <dgm:prSet presAssocID="{12811989-8420-471F-8A72-2BA53C871F3D}" presName="child2" presStyleLbl="bgAcc1" presStyleIdx="1" presStyleCnt="4" custScaleX="112800" custLinFactNeighborX="9469" custLinFactNeighborY="0"/>
      <dgm:spPr/>
      <dgm:t>
        <a:bodyPr/>
        <a:lstStyle/>
        <a:p>
          <a:endParaRPr lang="pt-BR"/>
        </a:p>
      </dgm:t>
    </dgm:pt>
    <dgm:pt modelId="{897C876C-2FA6-4416-B800-D6EAC60C3B91}" type="pres">
      <dgm:prSet presAssocID="{12811989-8420-471F-8A72-2BA53C871F3D}" presName="child2Text" presStyleLbl="bgAcc1" presStyleIdx="1" presStyleCnt="4">
        <dgm:presLayoutVars>
          <dgm:bulletEnabled val="1"/>
        </dgm:presLayoutVars>
      </dgm:prSet>
      <dgm:spPr/>
      <dgm:t>
        <a:bodyPr/>
        <a:lstStyle/>
        <a:p>
          <a:endParaRPr lang="pt-BR"/>
        </a:p>
      </dgm:t>
    </dgm:pt>
    <dgm:pt modelId="{F3BE826C-C42F-42BB-8716-9771566D3B15}" type="pres">
      <dgm:prSet presAssocID="{12811989-8420-471F-8A72-2BA53C871F3D}" presName="child3group" presStyleCnt="0"/>
      <dgm:spPr/>
    </dgm:pt>
    <dgm:pt modelId="{BBA218BA-73C1-41A4-8553-A6550473F816}" type="pres">
      <dgm:prSet presAssocID="{12811989-8420-471F-8A72-2BA53C871F3D}" presName="child3" presStyleLbl="bgAcc1" presStyleIdx="2" presStyleCnt="4" custScaleX="123924" custScaleY="92322" custLinFactNeighborX="27175" custLinFactNeighborY="-3586"/>
      <dgm:spPr/>
      <dgm:t>
        <a:bodyPr/>
        <a:lstStyle/>
        <a:p>
          <a:endParaRPr lang="pt-BR"/>
        </a:p>
      </dgm:t>
    </dgm:pt>
    <dgm:pt modelId="{AD79AEC9-4F93-4318-AA2F-157566C0B18F}" type="pres">
      <dgm:prSet presAssocID="{12811989-8420-471F-8A72-2BA53C871F3D}" presName="child3Text" presStyleLbl="bgAcc1" presStyleIdx="2" presStyleCnt="4">
        <dgm:presLayoutVars>
          <dgm:bulletEnabled val="1"/>
        </dgm:presLayoutVars>
      </dgm:prSet>
      <dgm:spPr/>
      <dgm:t>
        <a:bodyPr/>
        <a:lstStyle/>
        <a:p>
          <a:endParaRPr lang="pt-BR"/>
        </a:p>
      </dgm:t>
    </dgm:pt>
    <dgm:pt modelId="{97FE80F2-C6AA-4CB3-99FB-54C89F98A184}" type="pres">
      <dgm:prSet presAssocID="{12811989-8420-471F-8A72-2BA53C871F3D}" presName="child4group" presStyleCnt="0"/>
      <dgm:spPr/>
    </dgm:pt>
    <dgm:pt modelId="{88B36A64-5F3C-4092-BE17-E74577AC7D01}" type="pres">
      <dgm:prSet presAssocID="{12811989-8420-471F-8A72-2BA53C871F3D}" presName="child4" presStyleLbl="bgAcc1" presStyleIdx="3" presStyleCnt="4" custScaleX="125974" custLinFactNeighborX="-9984" custLinFactNeighborY="-8408"/>
      <dgm:spPr/>
      <dgm:t>
        <a:bodyPr/>
        <a:lstStyle/>
        <a:p>
          <a:endParaRPr lang="pt-BR"/>
        </a:p>
      </dgm:t>
    </dgm:pt>
    <dgm:pt modelId="{822EC52B-5B31-4D70-AD9A-213753BF7667}" type="pres">
      <dgm:prSet presAssocID="{12811989-8420-471F-8A72-2BA53C871F3D}" presName="child4Text" presStyleLbl="bgAcc1" presStyleIdx="3" presStyleCnt="4">
        <dgm:presLayoutVars>
          <dgm:bulletEnabled val="1"/>
        </dgm:presLayoutVars>
      </dgm:prSet>
      <dgm:spPr/>
      <dgm:t>
        <a:bodyPr/>
        <a:lstStyle/>
        <a:p>
          <a:endParaRPr lang="pt-BR"/>
        </a:p>
      </dgm:t>
    </dgm:pt>
    <dgm:pt modelId="{3DC57CA3-0B52-4BE5-A663-A2FDDBAB10FD}" type="pres">
      <dgm:prSet presAssocID="{12811989-8420-471F-8A72-2BA53C871F3D}" presName="childPlaceholder" presStyleCnt="0"/>
      <dgm:spPr/>
    </dgm:pt>
    <dgm:pt modelId="{8AC6AE4B-A570-4EBE-9250-CDC431019297}" type="pres">
      <dgm:prSet presAssocID="{12811989-8420-471F-8A72-2BA53C871F3D}" presName="circle" presStyleCnt="0"/>
      <dgm:spPr/>
    </dgm:pt>
    <dgm:pt modelId="{EFB2FEF8-C402-42CF-934D-8C6F72529193}" type="pres">
      <dgm:prSet presAssocID="{12811989-8420-471F-8A72-2BA53C871F3D}" presName="quadrant1" presStyleLbl="node1" presStyleIdx="0" presStyleCnt="4" custScaleX="106651" custLinFactNeighborX="3107">
        <dgm:presLayoutVars>
          <dgm:chMax val="1"/>
          <dgm:bulletEnabled val="1"/>
        </dgm:presLayoutVars>
      </dgm:prSet>
      <dgm:spPr/>
      <dgm:t>
        <a:bodyPr/>
        <a:lstStyle/>
        <a:p>
          <a:endParaRPr lang="pt-BR"/>
        </a:p>
      </dgm:t>
    </dgm:pt>
    <dgm:pt modelId="{BD520388-5A72-419E-B777-45F747794843}" type="pres">
      <dgm:prSet presAssocID="{12811989-8420-471F-8A72-2BA53C871F3D}" presName="quadrant2" presStyleLbl="node1" presStyleIdx="1" presStyleCnt="4" custScaleX="108721" custLinFactNeighborX="9321" custLinFactNeighborY="0">
        <dgm:presLayoutVars>
          <dgm:chMax val="1"/>
          <dgm:bulletEnabled val="1"/>
        </dgm:presLayoutVars>
      </dgm:prSet>
      <dgm:spPr/>
      <dgm:t>
        <a:bodyPr/>
        <a:lstStyle/>
        <a:p>
          <a:endParaRPr lang="pt-BR"/>
        </a:p>
      </dgm:t>
    </dgm:pt>
    <dgm:pt modelId="{DF27BCC0-4FD8-480B-9004-FD98895C628B}" type="pres">
      <dgm:prSet presAssocID="{12811989-8420-471F-8A72-2BA53C871F3D}" presName="quadrant3" presStyleLbl="node1" presStyleIdx="2" presStyleCnt="4" custScaleX="108761" custLinFactNeighborX="7249" custLinFactNeighborY="-1036">
        <dgm:presLayoutVars>
          <dgm:chMax val="1"/>
          <dgm:bulletEnabled val="1"/>
        </dgm:presLayoutVars>
      </dgm:prSet>
      <dgm:spPr/>
      <dgm:t>
        <a:bodyPr/>
        <a:lstStyle/>
        <a:p>
          <a:endParaRPr lang="pt-BR"/>
        </a:p>
      </dgm:t>
    </dgm:pt>
    <dgm:pt modelId="{E5321ECC-6893-49E4-98BD-11EADB19BA24}" type="pres">
      <dgm:prSet presAssocID="{12811989-8420-471F-8A72-2BA53C871F3D}" presName="quadrant4" presStyleLbl="node1" presStyleIdx="3" presStyleCnt="4" custScaleX="107209">
        <dgm:presLayoutVars>
          <dgm:chMax val="1"/>
          <dgm:bulletEnabled val="1"/>
        </dgm:presLayoutVars>
      </dgm:prSet>
      <dgm:spPr/>
      <dgm:t>
        <a:bodyPr/>
        <a:lstStyle/>
        <a:p>
          <a:endParaRPr lang="pt-BR"/>
        </a:p>
      </dgm:t>
    </dgm:pt>
    <dgm:pt modelId="{29A2780C-9F42-4107-BE25-F58B53ED57AF}" type="pres">
      <dgm:prSet presAssocID="{12811989-8420-471F-8A72-2BA53C871F3D}" presName="quadrantPlaceholder" presStyleCnt="0"/>
      <dgm:spPr/>
    </dgm:pt>
    <dgm:pt modelId="{4508695E-F7E2-4344-AFD1-4A09F8034639}" type="pres">
      <dgm:prSet presAssocID="{12811989-8420-471F-8A72-2BA53C871F3D}" presName="center1" presStyleLbl="fgShp" presStyleIdx="0" presStyleCnt="2"/>
      <dgm:spPr/>
    </dgm:pt>
    <dgm:pt modelId="{09E926D7-610D-43DC-9364-53F3B1DA242C}" type="pres">
      <dgm:prSet presAssocID="{12811989-8420-471F-8A72-2BA53C871F3D}" presName="center2" presStyleLbl="fgShp" presStyleIdx="1" presStyleCnt="2"/>
      <dgm:spPr/>
    </dgm:pt>
  </dgm:ptLst>
  <dgm:cxnLst>
    <dgm:cxn modelId="{DA19FD75-58A2-41C1-865D-D3C03DE6ACBE}" type="presOf" srcId="{FE9D4A9B-5058-4CC4-93A3-54CEA30D407E}" destId="{39B58DE8-3DB6-440D-94EE-E4486A0A3084}" srcOrd="1" destOrd="0" presId="urn:microsoft.com/office/officeart/2005/8/layout/cycle4#1"/>
    <dgm:cxn modelId="{0316189F-AF6A-4464-85C7-62BBA9E2B691}" type="presOf" srcId="{12811989-8420-471F-8A72-2BA53C871F3D}" destId="{4BC6EA53-4008-4166-B3F8-F66DF9DD717D}" srcOrd="0" destOrd="0" presId="urn:microsoft.com/office/officeart/2005/8/layout/cycle4#1"/>
    <dgm:cxn modelId="{46339880-51AF-4C61-BC9A-0672150D3929}" srcId="{12811989-8420-471F-8A72-2BA53C871F3D}" destId="{F667BB51-8757-4D3D-AA71-8CD9054BF908}" srcOrd="2" destOrd="0" parTransId="{128A367B-31EA-490D-9C12-4B1B33A5A525}" sibTransId="{65DFF242-B341-4A3D-8A56-6D016B2210D7}"/>
    <dgm:cxn modelId="{736BD846-81E9-43D7-838E-E5E53E3E3D37}" srcId="{12811989-8420-471F-8A72-2BA53C871F3D}" destId="{A77DAF09-A41E-4705-AE47-DF3C33F881A7}" srcOrd="3" destOrd="0" parTransId="{AB1D7D11-E4DA-4C32-972D-30A9D116C695}" sibTransId="{D41C385C-36A8-43E3-BA9A-F4A0F737C368}"/>
    <dgm:cxn modelId="{A9449D14-AF44-4E92-8586-5C72299DEAC8}" srcId="{EE80438C-0C89-4AA8-8534-ED250E8A41C2}" destId="{ACC90F60-618E-4673-9144-DB3662A7F443}" srcOrd="1" destOrd="0" parTransId="{73CABCDA-12BB-45AC-8BDC-3DFB61ADE85A}" sibTransId="{D7974B25-0F1C-4C8F-A039-87841582CBB2}"/>
    <dgm:cxn modelId="{DCF5D3F9-34E4-4AE0-BD38-91969BCB4A29}" type="presOf" srcId="{ACC90F60-618E-4673-9144-DB3662A7F443}" destId="{897C876C-2FA6-4416-B800-D6EAC60C3B91}" srcOrd="1" destOrd="1" presId="urn:microsoft.com/office/officeart/2005/8/layout/cycle4#1"/>
    <dgm:cxn modelId="{41C1B7A5-176D-4AA5-8F4D-3664E7AB3B06}" type="presOf" srcId="{7C25F6B8-FB4F-47AA-82F6-96C0B6C89E15}" destId="{897C876C-2FA6-4416-B800-D6EAC60C3B91}" srcOrd="1" destOrd="0" presId="urn:microsoft.com/office/officeart/2005/8/layout/cycle4#1"/>
    <dgm:cxn modelId="{9EAE21D6-E9A1-460A-8961-45CE356245F4}" type="presOf" srcId="{A77DAF09-A41E-4705-AE47-DF3C33F881A7}" destId="{E5321ECC-6893-49E4-98BD-11EADB19BA24}" srcOrd="0" destOrd="0" presId="urn:microsoft.com/office/officeart/2005/8/layout/cycle4#1"/>
    <dgm:cxn modelId="{54889612-42CD-4D28-B8B4-D292FF6CD777}" type="presOf" srcId="{F667BB51-8757-4D3D-AA71-8CD9054BF908}" destId="{DF27BCC0-4FD8-480B-9004-FD98895C628B}" srcOrd="0" destOrd="0" presId="urn:microsoft.com/office/officeart/2005/8/layout/cycle4#1"/>
    <dgm:cxn modelId="{05980E6B-E585-40D6-8D2F-F09107B428EF}" srcId="{12811989-8420-471F-8A72-2BA53C871F3D}" destId="{89991F22-8DAE-4E8B-A68D-761DAF116CD2}" srcOrd="0" destOrd="0" parTransId="{926C5783-0E23-45F6-A975-FFD1E8B52A41}" sibTransId="{78B8E468-7C4D-47F8-818C-01C71194E955}"/>
    <dgm:cxn modelId="{37092272-56B4-4C61-B3FC-963465C50D40}" type="presOf" srcId="{EE80438C-0C89-4AA8-8534-ED250E8A41C2}" destId="{BD520388-5A72-419E-B777-45F747794843}" srcOrd="0" destOrd="0" presId="urn:microsoft.com/office/officeart/2005/8/layout/cycle4#1"/>
    <dgm:cxn modelId="{1EB99F87-77CB-49EE-8B13-2DEA65DB0D65}" type="presOf" srcId="{FE9D4A9B-5058-4CC4-93A3-54CEA30D407E}" destId="{8960BB91-337A-4754-8D7E-830191C26A6D}" srcOrd="0" destOrd="0" presId="urn:microsoft.com/office/officeart/2005/8/layout/cycle4#1"/>
    <dgm:cxn modelId="{5F82176A-F4A7-4804-B692-BBA89B832D31}" srcId="{12811989-8420-471F-8A72-2BA53C871F3D}" destId="{EE80438C-0C89-4AA8-8534-ED250E8A41C2}" srcOrd="1" destOrd="0" parTransId="{BAF7780D-BDF2-4D20-90FA-7713E4788943}" sibTransId="{35E95B89-61B5-4017-900F-36BE5097A802}"/>
    <dgm:cxn modelId="{724DA204-6884-43A0-B7DE-7BA4A625A294}" srcId="{F667BB51-8757-4D3D-AA71-8CD9054BF908}" destId="{C1334773-AE2E-4CB6-8AF3-968E68F4E74A}" srcOrd="0" destOrd="0" parTransId="{F194A915-101B-470B-9BCE-7E38C8FB2639}" sibTransId="{C7E3C0DA-6395-4705-9C1F-2E257633A41D}"/>
    <dgm:cxn modelId="{4729C87D-7D06-466A-AE9E-CD90E735EAC0}" type="presOf" srcId="{89991F22-8DAE-4E8B-A68D-761DAF116CD2}" destId="{EFB2FEF8-C402-42CF-934D-8C6F72529193}" srcOrd="0" destOrd="0" presId="urn:microsoft.com/office/officeart/2005/8/layout/cycle4#1"/>
    <dgm:cxn modelId="{48B6D436-AF52-41E9-AA09-2C4DE1A8C5FD}" srcId="{EE80438C-0C89-4AA8-8534-ED250E8A41C2}" destId="{7C25F6B8-FB4F-47AA-82F6-96C0B6C89E15}" srcOrd="0" destOrd="0" parTransId="{4830DEC7-F44A-4F0E-8C1E-2DF7BF0A2F5A}" sibTransId="{2B67D6E9-1593-4E19-BF57-47B2D4C8999B}"/>
    <dgm:cxn modelId="{3C030262-0128-4206-B000-7E501E8600AC}" type="presOf" srcId="{7C25F6B8-FB4F-47AA-82F6-96C0B6C89E15}" destId="{5847503E-4158-4744-8111-3A56232FD174}" srcOrd="0" destOrd="0" presId="urn:microsoft.com/office/officeart/2005/8/layout/cycle4#1"/>
    <dgm:cxn modelId="{4462F0C1-822E-488F-A4CB-4BCB7CE694E8}" srcId="{A77DAF09-A41E-4705-AE47-DF3C33F881A7}" destId="{8C041E0C-D6A1-4881-98E5-EDD030523436}" srcOrd="0" destOrd="0" parTransId="{32C43BCB-C50B-4FB3-8CD3-8C724B4F4E95}" sibTransId="{6AAEBE6D-6954-4749-ABD8-4223B178A6EA}"/>
    <dgm:cxn modelId="{0DD21600-B81C-49D6-810C-C8FFC1E7B122}" type="presOf" srcId="{ACC90F60-618E-4673-9144-DB3662A7F443}" destId="{5847503E-4158-4744-8111-3A56232FD174}" srcOrd="0" destOrd="1" presId="urn:microsoft.com/office/officeart/2005/8/layout/cycle4#1"/>
    <dgm:cxn modelId="{577432BB-C09B-4712-B46B-FD3E6D1C4FF4}" srcId="{89991F22-8DAE-4E8B-A68D-761DAF116CD2}" destId="{FE9D4A9B-5058-4CC4-93A3-54CEA30D407E}" srcOrd="0" destOrd="0" parTransId="{A23E507A-4E93-4038-9293-96B45A7675D1}" sibTransId="{CDD53EC5-FA2E-4A8E-943C-AF6BDB4B42C8}"/>
    <dgm:cxn modelId="{D735E29A-F018-4A00-A520-57041542F418}" type="presOf" srcId="{8C041E0C-D6A1-4881-98E5-EDD030523436}" destId="{88B36A64-5F3C-4092-BE17-E74577AC7D01}" srcOrd="0" destOrd="0" presId="urn:microsoft.com/office/officeart/2005/8/layout/cycle4#1"/>
    <dgm:cxn modelId="{E188E607-D123-4708-A41A-FA35F235FD77}" type="presOf" srcId="{C1334773-AE2E-4CB6-8AF3-968E68F4E74A}" destId="{BBA218BA-73C1-41A4-8553-A6550473F816}" srcOrd="0" destOrd="0" presId="urn:microsoft.com/office/officeart/2005/8/layout/cycle4#1"/>
    <dgm:cxn modelId="{EFE8A9FD-E57D-47C1-8670-4C592DA346CB}" type="presOf" srcId="{8C041E0C-D6A1-4881-98E5-EDD030523436}" destId="{822EC52B-5B31-4D70-AD9A-213753BF7667}" srcOrd="1" destOrd="0" presId="urn:microsoft.com/office/officeart/2005/8/layout/cycle4#1"/>
    <dgm:cxn modelId="{12FF0214-EBF5-4B4E-A617-4CA304465BEE}" type="presOf" srcId="{C1334773-AE2E-4CB6-8AF3-968E68F4E74A}" destId="{AD79AEC9-4F93-4318-AA2F-157566C0B18F}" srcOrd="1" destOrd="0" presId="urn:microsoft.com/office/officeart/2005/8/layout/cycle4#1"/>
    <dgm:cxn modelId="{4880C425-54EA-419D-A87C-3C4C63B33E6A}" type="presParOf" srcId="{4BC6EA53-4008-4166-B3F8-F66DF9DD717D}" destId="{1C238F03-098E-4ACA-A527-2423110E42A8}" srcOrd="0" destOrd="0" presId="urn:microsoft.com/office/officeart/2005/8/layout/cycle4#1"/>
    <dgm:cxn modelId="{450E7EB4-4678-4404-AE84-70908DA17D01}" type="presParOf" srcId="{1C238F03-098E-4ACA-A527-2423110E42A8}" destId="{CC0D175A-E6DD-489B-B3DD-50D7A1A4D473}" srcOrd="0" destOrd="0" presId="urn:microsoft.com/office/officeart/2005/8/layout/cycle4#1"/>
    <dgm:cxn modelId="{BDAE16CD-C0CC-40B2-BE49-3DC4CC9FC35C}" type="presParOf" srcId="{CC0D175A-E6DD-489B-B3DD-50D7A1A4D473}" destId="{8960BB91-337A-4754-8D7E-830191C26A6D}" srcOrd="0" destOrd="0" presId="urn:microsoft.com/office/officeart/2005/8/layout/cycle4#1"/>
    <dgm:cxn modelId="{E308EFBC-4F3F-4BB3-820B-D6F345AFE094}" type="presParOf" srcId="{CC0D175A-E6DD-489B-B3DD-50D7A1A4D473}" destId="{39B58DE8-3DB6-440D-94EE-E4486A0A3084}" srcOrd="1" destOrd="0" presId="urn:microsoft.com/office/officeart/2005/8/layout/cycle4#1"/>
    <dgm:cxn modelId="{224AFF76-A15A-415D-A900-092B0537ED32}" type="presParOf" srcId="{1C238F03-098E-4ACA-A527-2423110E42A8}" destId="{E1A2FE60-DE1D-4F45-9A59-3DB67AF5ED43}" srcOrd="1" destOrd="0" presId="urn:microsoft.com/office/officeart/2005/8/layout/cycle4#1"/>
    <dgm:cxn modelId="{7A3F9DEE-2CA8-48CA-A922-F5A659E7CA8E}" type="presParOf" srcId="{E1A2FE60-DE1D-4F45-9A59-3DB67AF5ED43}" destId="{5847503E-4158-4744-8111-3A56232FD174}" srcOrd="0" destOrd="0" presId="urn:microsoft.com/office/officeart/2005/8/layout/cycle4#1"/>
    <dgm:cxn modelId="{01C52BBA-BB74-4B68-A2B1-FCDAF576BBA0}" type="presParOf" srcId="{E1A2FE60-DE1D-4F45-9A59-3DB67AF5ED43}" destId="{897C876C-2FA6-4416-B800-D6EAC60C3B91}" srcOrd="1" destOrd="0" presId="urn:microsoft.com/office/officeart/2005/8/layout/cycle4#1"/>
    <dgm:cxn modelId="{92B2CFF9-03FF-48F6-B3E2-F2B2CC1EA270}" type="presParOf" srcId="{1C238F03-098E-4ACA-A527-2423110E42A8}" destId="{F3BE826C-C42F-42BB-8716-9771566D3B15}" srcOrd="2" destOrd="0" presId="urn:microsoft.com/office/officeart/2005/8/layout/cycle4#1"/>
    <dgm:cxn modelId="{EDC2268A-9F1A-43CD-BBC0-BF8D5E56788D}" type="presParOf" srcId="{F3BE826C-C42F-42BB-8716-9771566D3B15}" destId="{BBA218BA-73C1-41A4-8553-A6550473F816}" srcOrd="0" destOrd="0" presId="urn:microsoft.com/office/officeart/2005/8/layout/cycle4#1"/>
    <dgm:cxn modelId="{6AB8F3E2-A3F9-403F-8D3A-225627DACDC3}" type="presParOf" srcId="{F3BE826C-C42F-42BB-8716-9771566D3B15}" destId="{AD79AEC9-4F93-4318-AA2F-157566C0B18F}" srcOrd="1" destOrd="0" presId="urn:microsoft.com/office/officeart/2005/8/layout/cycle4#1"/>
    <dgm:cxn modelId="{AD35BB50-1480-4A5A-91F8-DAB99B5552A5}" type="presParOf" srcId="{1C238F03-098E-4ACA-A527-2423110E42A8}" destId="{97FE80F2-C6AA-4CB3-99FB-54C89F98A184}" srcOrd="3" destOrd="0" presId="urn:microsoft.com/office/officeart/2005/8/layout/cycle4#1"/>
    <dgm:cxn modelId="{4D66CF31-907A-404A-B6CB-FE857CBF4A81}" type="presParOf" srcId="{97FE80F2-C6AA-4CB3-99FB-54C89F98A184}" destId="{88B36A64-5F3C-4092-BE17-E74577AC7D01}" srcOrd="0" destOrd="0" presId="urn:microsoft.com/office/officeart/2005/8/layout/cycle4#1"/>
    <dgm:cxn modelId="{81160235-49F3-4D59-A1BE-6C137956AC88}" type="presParOf" srcId="{97FE80F2-C6AA-4CB3-99FB-54C89F98A184}" destId="{822EC52B-5B31-4D70-AD9A-213753BF7667}" srcOrd="1" destOrd="0" presId="urn:microsoft.com/office/officeart/2005/8/layout/cycle4#1"/>
    <dgm:cxn modelId="{D34E61F5-0B33-41B4-AD9C-6EBCEBA51F2D}" type="presParOf" srcId="{1C238F03-098E-4ACA-A527-2423110E42A8}" destId="{3DC57CA3-0B52-4BE5-A663-A2FDDBAB10FD}" srcOrd="4" destOrd="0" presId="urn:microsoft.com/office/officeart/2005/8/layout/cycle4#1"/>
    <dgm:cxn modelId="{A41C6FFD-F219-469C-91D5-2B64A61C210F}" type="presParOf" srcId="{4BC6EA53-4008-4166-B3F8-F66DF9DD717D}" destId="{8AC6AE4B-A570-4EBE-9250-CDC431019297}" srcOrd="1" destOrd="0" presId="urn:microsoft.com/office/officeart/2005/8/layout/cycle4#1"/>
    <dgm:cxn modelId="{0C53E4D8-BC53-4402-8CCC-77CBBDEFAF90}" type="presParOf" srcId="{8AC6AE4B-A570-4EBE-9250-CDC431019297}" destId="{EFB2FEF8-C402-42CF-934D-8C6F72529193}" srcOrd="0" destOrd="0" presId="urn:microsoft.com/office/officeart/2005/8/layout/cycle4#1"/>
    <dgm:cxn modelId="{A9075935-B573-468E-8F16-47E8637E4A26}" type="presParOf" srcId="{8AC6AE4B-A570-4EBE-9250-CDC431019297}" destId="{BD520388-5A72-419E-B777-45F747794843}" srcOrd="1" destOrd="0" presId="urn:microsoft.com/office/officeart/2005/8/layout/cycle4#1"/>
    <dgm:cxn modelId="{9A293CE7-9411-45AC-9340-C449B74F6BBF}" type="presParOf" srcId="{8AC6AE4B-A570-4EBE-9250-CDC431019297}" destId="{DF27BCC0-4FD8-480B-9004-FD98895C628B}" srcOrd="2" destOrd="0" presId="urn:microsoft.com/office/officeart/2005/8/layout/cycle4#1"/>
    <dgm:cxn modelId="{1C97A163-73E5-46A2-A8DC-158C716E4141}" type="presParOf" srcId="{8AC6AE4B-A570-4EBE-9250-CDC431019297}" destId="{E5321ECC-6893-49E4-98BD-11EADB19BA24}" srcOrd="3" destOrd="0" presId="urn:microsoft.com/office/officeart/2005/8/layout/cycle4#1"/>
    <dgm:cxn modelId="{2CA7A761-769D-4CF6-A777-4CAE9BD27E76}" type="presParOf" srcId="{8AC6AE4B-A570-4EBE-9250-CDC431019297}" destId="{29A2780C-9F42-4107-BE25-F58B53ED57AF}" srcOrd="4" destOrd="0" presId="urn:microsoft.com/office/officeart/2005/8/layout/cycle4#1"/>
    <dgm:cxn modelId="{F301AC53-CDB1-4CDE-B0F5-7ED88F0AF54A}" type="presParOf" srcId="{4BC6EA53-4008-4166-B3F8-F66DF9DD717D}" destId="{4508695E-F7E2-4344-AFD1-4A09F8034639}" srcOrd="2" destOrd="0" presId="urn:microsoft.com/office/officeart/2005/8/layout/cycle4#1"/>
    <dgm:cxn modelId="{4E3F9CEB-DE1A-403B-8850-6D1A32A0A9FF}" type="presParOf" srcId="{4BC6EA53-4008-4166-B3F8-F66DF9DD717D}" destId="{09E926D7-610D-43DC-9364-53F3B1DA242C}" srcOrd="3" destOrd="0" presId="urn:microsoft.com/office/officeart/2005/8/layout/cycle4#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444518E-72E7-4D80-B8E1-D706BCC3CB80}" type="doc">
      <dgm:prSet loTypeId="urn:microsoft.com/office/officeart/2005/8/layout/venn2" loCatId="relationship" qsTypeId="urn:microsoft.com/office/officeart/2005/8/quickstyle/simple1" qsCatId="simple" csTypeId="urn:microsoft.com/office/officeart/2005/8/colors/accent1_2" csCatId="accent1" phldr="1"/>
      <dgm:spPr/>
      <dgm:t>
        <a:bodyPr/>
        <a:lstStyle/>
        <a:p>
          <a:endParaRPr lang="pt-BR"/>
        </a:p>
      </dgm:t>
    </dgm:pt>
    <dgm:pt modelId="{AC4E38B5-DC14-4422-AE5F-27C38FE8D2D0}">
      <dgm:prSet phldrT="[Texto]" custT="1"/>
      <dgm:spPr/>
      <dgm:t>
        <a:bodyPr/>
        <a:lstStyle/>
        <a:p>
          <a:r>
            <a:rPr lang="pt-BR" sz="1600" dirty="0"/>
            <a:t>ACOMPAÑAN</a:t>
          </a:r>
        </a:p>
      </dgm:t>
    </dgm:pt>
    <dgm:pt modelId="{D5D6E18D-4905-4189-90A7-9EE6FD9F68AA}" type="parTrans" cxnId="{FFEE145C-1989-4A63-ADF8-9724F7F6D890}">
      <dgm:prSet/>
      <dgm:spPr/>
      <dgm:t>
        <a:bodyPr/>
        <a:lstStyle/>
        <a:p>
          <a:endParaRPr lang="pt-BR"/>
        </a:p>
      </dgm:t>
    </dgm:pt>
    <dgm:pt modelId="{D68B0F4C-EB32-4AA9-91EB-71C5168EC7A2}" type="sibTrans" cxnId="{FFEE145C-1989-4A63-ADF8-9724F7F6D890}">
      <dgm:prSet/>
      <dgm:spPr/>
      <dgm:t>
        <a:bodyPr/>
        <a:lstStyle/>
        <a:p>
          <a:endParaRPr lang="pt-BR"/>
        </a:p>
      </dgm:t>
    </dgm:pt>
    <dgm:pt modelId="{A6273BE2-0911-4AA3-AC94-30C732402CBA}">
      <dgm:prSet phldrT="[Texto]"/>
      <dgm:spPr/>
      <dgm:t>
        <a:bodyPr/>
        <a:lstStyle/>
        <a:p>
          <a:r>
            <a:rPr lang="pt-BR"/>
            <a:t>PARTICIPAN</a:t>
          </a:r>
        </a:p>
      </dgm:t>
    </dgm:pt>
    <dgm:pt modelId="{6AE6C512-F2BC-4CC6-B86F-30EBE4CC656F}" type="parTrans" cxnId="{41654A7E-B4ED-4F4B-805C-9C25F3451C56}">
      <dgm:prSet/>
      <dgm:spPr/>
      <dgm:t>
        <a:bodyPr/>
        <a:lstStyle/>
        <a:p>
          <a:endParaRPr lang="pt-BR"/>
        </a:p>
      </dgm:t>
    </dgm:pt>
    <dgm:pt modelId="{89156430-C863-4E4D-8885-0569404B8C16}" type="sibTrans" cxnId="{41654A7E-B4ED-4F4B-805C-9C25F3451C56}">
      <dgm:prSet/>
      <dgm:spPr/>
      <dgm:t>
        <a:bodyPr/>
        <a:lstStyle/>
        <a:p>
          <a:endParaRPr lang="pt-BR"/>
        </a:p>
      </dgm:t>
    </dgm:pt>
    <dgm:pt modelId="{64A7C5CD-0014-429C-8C4C-FFE397F679E3}">
      <dgm:prSet phldrT="[Texto]"/>
      <dgm:spPr/>
      <dgm:t>
        <a:bodyPr/>
        <a:lstStyle/>
        <a:p>
          <a:r>
            <a:rPr lang="pt-BR"/>
            <a:t>HACEN</a:t>
          </a:r>
        </a:p>
      </dgm:t>
    </dgm:pt>
    <dgm:pt modelId="{58D4671E-CD89-4C4B-8C6B-00A8485E39B3}" type="parTrans" cxnId="{2F3DA50C-C915-43B1-86AA-709CB90F610B}">
      <dgm:prSet/>
      <dgm:spPr/>
      <dgm:t>
        <a:bodyPr/>
        <a:lstStyle/>
        <a:p>
          <a:endParaRPr lang="pt-BR"/>
        </a:p>
      </dgm:t>
    </dgm:pt>
    <dgm:pt modelId="{A89AC5BE-4F44-4E6E-9A2F-45241C8C7581}" type="sibTrans" cxnId="{2F3DA50C-C915-43B1-86AA-709CB90F610B}">
      <dgm:prSet/>
      <dgm:spPr/>
      <dgm:t>
        <a:bodyPr/>
        <a:lstStyle/>
        <a:p>
          <a:endParaRPr lang="pt-BR"/>
        </a:p>
      </dgm:t>
    </dgm:pt>
    <dgm:pt modelId="{1E63EC86-B93B-4274-B4CF-2630EDE3AA3C}">
      <dgm:prSet phldrT="[Texto]"/>
      <dgm:spPr/>
      <dgm:t>
        <a:bodyPr/>
        <a:lstStyle/>
        <a:p>
          <a:r>
            <a:rPr lang="pt-BR"/>
            <a:t>LIDERAN</a:t>
          </a:r>
        </a:p>
      </dgm:t>
    </dgm:pt>
    <dgm:pt modelId="{FB269A75-6DC7-4278-961F-38D9EA96B872}" type="parTrans" cxnId="{EF646B6F-1776-4615-BDA6-FBB5755F8B36}">
      <dgm:prSet/>
      <dgm:spPr/>
      <dgm:t>
        <a:bodyPr/>
        <a:lstStyle/>
        <a:p>
          <a:endParaRPr lang="pt-BR"/>
        </a:p>
      </dgm:t>
    </dgm:pt>
    <dgm:pt modelId="{8CACBCF6-CB22-4CA6-8871-A60AE0D2AD62}" type="sibTrans" cxnId="{EF646B6F-1776-4615-BDA6-FBB5755F8B36}">
      <dgm:prSet/>
      <dgm:spPr/>
      <dgm:t>
        <a:bodyPr/>
        <a:lstStyle/>
        <a:p>
          <a:endParaRPr lang="pt-BR"/>
        </a:p>
      </dgm:t>
    </dgm:pt>
    <dgm:pt modelId="{F76998AC-EED1-41DB-A065-1AA09ADF21E7}" type="pres">
      <dgm:prSet presAssocID="{4444518E-72E7-4D80-B8E1-D706BCC3CB80}" presName="Name0" presStyleCnt="0">
        <dgm:presLayoutVars>
          <dgm:chMax val="7"/>
          <dgm:resizeHandles val="exact"/>
        </dgm:presLayoutVars>
      </dgm:prSet>
      <dgm:spPr/>
      <dgm:t>
        <a:bodyPr/>
        <a:lstStyle/>
        <a:p>
          <a:endParaRPr lang="pt-BR"/>
        </a:p>
      </dgm:t>
    </dgm:pt>
    <dgm:pt modelId="{F9F59A51-5F5B-4419-9FA4-89A69DD6664D}" type="pres">
      <dgm:prSet presAssocID="{4444518E-72E7-4D80-B8E1-D706BCC3CB80}" presName="comp1" presStyleCnt="0"/>
      <dgm:spPr/>
    </dgm:pt>
    <dgm:pt modelId="{9C9F577B-196C-476A-96F9-7A3EE890C12B}" type="pres">
      <dgm:prSet presAssocID="{4444518E-72E7-4D80-B8E1-D706BCC3CB80}" presName="circle1" presStyleLbl="node1" presStyleIdx="0" presStyleCnt="4" custScaleX="106996"/>
      <dgm:spPr/>
      <dgm:t>
        <a:bodyPr/>
        <a:lstStyle/>
        <a:p>
          <a:endParaRPr lang="pt-BR"/>
        </a:p>
      </dgm:t>
    </dgm:pt>
    <dgm:pt modelId="{65865FB1-BB60-483B-A82E-00F873682A66}" type="pres">
      <dgm:prSet presAssocID="{4444518E-72E7-4D80-B8E1-D706BCC3CB80}" presName="c1text" presStyleLbl="node1" presStyleIdx="0" presStyleCnt="4">
        <dgm:presLayoutVars>
          <dgm:bulletEnabled val="1"/>
        </dgm:presLayoutVars>
      </dgm:prSet>
      <dgm:spPr/>
      <dgm:t>
        <a:bodyPr/>
        <a:lstStyle/>
        <a:p>
          <a:endParaRPr lang="pt-BR"/>
        </a:p>
      </dgm:t>
    </dgm:pt>
    <dgm:pt modelId="{8621F68F-665F-4E56-AD1E-AE697C12F9B1}" type="pres">
      <dgm:prSet presAssocID="{4444518E-72E7-4D80-B8E1-D706BCC3CB80}" presName="comp2" presStyleCnt="0"/>
      <dgm:spPr/>
    </dgm:pt>
    <dgm:pt modelId="{79BFE620-C276-4CB9-824B-CF0DA01F8704}" type="pres">
      <dgm:prSet presAssocID="{4444518E-72E7-4D80-B8E1-D706BCC3CB80}" presName="circle2" presStyleLbl="node1" presStyleIdx="1" presStyleCnt="4"/>
      <dgm:spPr/>
      <dgm:t>
        <a:bodyPr/>
        <a:lstStyle/>
        <a:p>
          <a:endParaRPr lang="pt-BR"/>
        </a:p>
      </dgm:t>
    </dgm:pt>
    <dgm:pt modelId="{C482B344-E6F5-4864-B8E2-87DE8B5EA699}" type="pres">
      <dgm:prSet presAssocID="{4444518E-72E7-4D80-B8E1-D706BCC3CB80}" presName="c2text" presStyleLbl="node1" presStyleIdx="1" presStyleCnt="4">
        <dgm:presLayoutVars>
          <dgm:bulletEnabled val="1"/>
        </dgm:presLayoutVars>
      </dgm:prSet>
      <dgm:spPr/>
      <dgm:t>
        <a:bodyPr/>
        <a:lstStyle/>
        <a:p>
          <a:endParaRPr lang="pt-BR"/>
        </a:p>
      </dgm:t>
    </dgm:pt>
    <dgm:pt modelId="{F9D1CEC7-179A-4E68-95D1-9A015629B93C}" type="pres">
      <dgm:prSet presAssocID="{4444518E-72E7-4D80-B8E1-D706BCC3CB80}" presName="comp3" presStyleCnt="0"/>
      <dgm:spPr/>
    </dgm:pt>
    <dgm:pt modelId="{B515593C-7D9B-473D-B275-8E5C9990EF6B}" type="pres">
      <dgm:prSet presAssocID="{4444518E-72E7-4D80-B8E1-D706BCC3CB80}" presName="circle3" presStyleLbl="node1" presStyleIdx="2" presStyleCnt="4"/>
      <dgm:spPr/>
      <dgm:t>
        <a:bodyPr/>
        <a:lstStyle/>
        <a:p>
          <a:endParaRPr lang="pt-BR"/>
        </a:p>
      </dgm:t>
    </dgm:pt>
    <dgm:pt modelId="{2FE6E4BF-8279-448F-92CE-32C91410043A}" type="pres">
      <dgm:prSet presAssocID="{4444518E-72E7-4D80-B8E1-D706BCC3CB80}" presName="c3text" presStyleLbl="node1" presStyleIdx="2" presStyleCnt="4">
        <dgm:presLayoutVars>
          <dgm:bulletEnabled val="1"/>
        </dgm:presLayoutVars>
      </dgm:prSet>
      <dgm:spPr/>
      <dgm:t>
        <a:bodyPr/>
        <a:lstStyle/>
        <a:p>
          <a:endParaRPr lang="pt-BR"/>
        </a:p>
      </dgm:t>
    </dgm:pt>
    <dgm:pt modelId="{4BFE1920-D02A-4BF8-85BB-AB51308E6FDB}" type="pres">
      <dgm:prSet presAssocID="{4444518E-72E7-4D80-B8E1-D706BCC3CB80}" presName="comp4" presStyleCnt="0"/>
      <dgm:spPr/>
    </dgm:pt>
    <dgm:pt modelId="{0593B2CE-0D91-4E28-B627-260640715807}" type="pres">
      <dgm:prSet presAssocID="{4444518E-72E7-4D80-B8E1-D706BCC3CB80}" presName="circle4" presStyleLbl="node1" presStyleIdx="3" presStyleCnt="4"/>
      <dgm:spPr/>
      <dgm:t>
        <a:bodyPr/>
        <a:lstStyle/>
        <a:p>
          <a:endParaRPr lang="pt-BR"/>
        </a:p>
      </dgm:t>
    </dgm:pt>
    <dgm:pt modelId="{0D53CB75-28D9-4767-86B5-B615F724F546}" type="pres">
      <dgm:prSet presAssocID="{4444518E-72E7-4D80-B8E1-D706BCC3CB80}" presName="c4text" presStyleLbl="node1" presStyleIdx="3" presStyleCnt="4">
        <dgm:presLayoutVars>
          <dgm:bulletEnabled val="1"/>
        </dgm:presLayoutVars>
      </dgm:prSet>
      <dgm:spPr/>
      <dgm:t>
        <a:bodyPr/>
        <a:lstStyle/>
        <a:p>
          <a:endParaRPr lang="pt-BR"/>
        </a:p>
      </dgm:t>
    </dgm:pt>
  </dgm:ptLst>
  <dgm:cxnLst>
    <dgm:cxn modelId="{41654A7E-B4ED-4F4B-805C-9C25F3451C56}" srcId="{4444518E-72E7-4D80-B8E1-D706BCC3CB80}" destId="{A6273BE2-0911-4AA3-AC94-30C732402CBA}" srcOrd="1" destOrd="0" parTransId="{6AE6C512-F2BC-4CC6-B86F-30EBE4CC656F}" sibTransId="{89156430-C863-4E4D-8885-0569404B8C16}"/>
    <dgm:cxn modelId="{E33519FC-4138-426C-93D2-BF2167CF4A36}" type="presOf" srcId="{64A7C5CD-0014-429C-8C4C-FFE397F679E3}" destId="{2FE6E4BF-8279-448F-92CE-32C91410043A}" srcOrd="1" destOrd="0" presId="urn:microsoft.com/office/officeart/2005/8/layout/venn2"/>
    <dgm:cxn modelId="{581F3C1C-83D4-4CA1-B318-325E0E2E3F4F}" type="presOf" srcId="{A6273BE2-0911-4AA3-AC94-30C732402CBA}" destId="{79BFE620-C276-4CB9-824B-CF0DA01F8704}" srcOrd="0" destOrd="0" presId="urn:microsoft.com/office/officeart/2005/8/layout/venn2"/>
    <dgm:cxn modelId="{EF646B6F-1776-4615-BDA6-FBB5755F8B36}" srcId="{4444518E-72E7-4D80-B8E1-D706BCC3CB80}" destId="{1E63EC86-B93B-4274-B4CF-2630EDE3AA3C}" srcOrd="3" destOrd="0" parTransId="{FB269A75-6DC7-4278-961F-38D9EA96B872}" sibTransId="{8CACBCF6-CB22-4CA6-8871-A60AE0D2AD62}"/>
    <dgm:cxn modelId="{BA91E1EE-3BB9-4621-9AEB-B6D8167B896C}" type="presOf" srcId="{64A7C5CD-0014-429C-8C4C-FFE397F679E3}" destId="{B515593C-7D9B-473D-B275-8E5C9990EF6B}" srcOrd="0" destOrd="0" presId="urn:microsoft.com/office/officeart/2005/8/layout/venn2"/>
    <dgm:cxn modelId="{52A3EAD8-1221-4231-A370-A187ED4916C0}" type="presOf" srcId="{A6273BE2-0911-4AA3-AC94-30C732402CBA}" destId="{C482B344-E6F5-4864-B8E2-87DE8B5EA699}" srcOrd="1" destOrd="0" presId="urn:microsoft.com/office/officeart/2005/8/layout/venn2"/>
    <dgm:cxn modelId="{45E50ED6-6E14-4421-B01C-81EAD17621B4}" type="presOf" srcId="{1E63EC86-B93B-4274-B4CF-2630EDE3AA3C}" destId="{0593B2CE-0D91-4E28-B627-260640715807}" srcOrd="0" destOrd="0" presId="urn:microsoft.com/office/officeart/2005/8/layout/venn2"/>
    <dgm:cxn modelId="{FFEE145C-1989-4A63-ADF8-9724F7F6D890}" srcId="{4444518E-72E7-4D80-B8E1-D706BCC3CB80}" destId="{AC4E38B5-DC14-4422-AE5F-27C38FE8D2D0}" srcOrd="0" destOrd="0" parTransId="{D5D6E18D-4905-4189-90A7-9EE6FD9F68AA}" sibTransId="{D68B0F4C-EB32-4AA9-91EB-71C5168EC7A2}"/>
    <dgm:cxn modelId="{8CC89887-7F0F-4A47-9A40-C919795F113D}" type="presOf" srcId="{1E63EC86-B93B-4274-B4CF-2630EDE3AA3C}" destId="{0D53CB75-28D9-4767-86B5-B615F724F546}" srcOrd="1" destOrd="0" presId="urn:microsoft.com/office/officeart/2005/8/layout/venn2"/>
    <dgm:cxn modelId="{200901B2-B540-4015-9215-B54651C052D6}" type="presOf" srcId="{AC4E38B5-DC14-4422-AE5F-27C38FE8D2D0}" destId="{65865FB1-BB60-483B-A82E-00F873682A66}" srcOrd="1" destOrd="0" presId="urn:microsoft.com/office/officeart/2005/8/layout/venn2"/>
    <dgm:cxn modelId="{DA4DEA7F-214D-4527-A1F1-8FA4D5DF589E}" type="presOf" srcId="{4444518E-72E7-4D80-B8E1-D706BCC3CB80}" destId="{F76998AC-EED1-41DB-A065-1AA09ADF21E7}" srcOrd="0" destOrd="0" presId="urn:microsoft.com/office/officeart/2005/8/layout/venn2"/>
    <dgm:cxn modelId="{9C81DA51-457F-46D6-B3F0-052CD77A8349}" type="presOf" srcId="{AC4E38B5-DC14-4422-AE5F-27C38FE8D2D0}" destId="{9C9F577B-196C-476A-96F9-7A3EE890C12B}" srcOrd="0" destOrd="0" presId="urn:microsoft.com/office/officeart/2005/8/layout/venn2"/>
    <dgm:cxn modelId="{2F3DA50C-C915-43B1-86AA-709CB90F610B}" srcId="{4444518E-72E7-4D80-B8E1-D706BCC3CB80}" destId="{64A7C5CD-0014-429C-8C4C-FFE397F679E3}" srcOrd="2" destOrd="0" parTransId="{58D4671E-CD89-4C4B-8C6B-00A8485E39B3}" sibTransId="{A89AC5BE-4F44-4E6E-9A2F-45241C8C7581}"/>
    <dgm:cxn modelId="{703DC158-5C1C-486B-9667-79D9C83C84A3}" type="presParOf" srcId="{F76998AC-EED1-41DB-A065-1AA09ADF21E7}" destId="{F9F59A51-5F5B-4419-9FA4-89A69DD6664D}" srcOrd="0" destOrd="0" presId="urn:microsoft.com/office/officeart/2005/8/layout/venn2"/>
    <dgm:cxn modelId="{07DCF801-123D-4302-BFF8-021C7775ED41}" type="presParOf" srcId="{F9F59A51-5F5B-4419-9FA4-89A69DD6664D}" destId="{9C9F577B-196C-476A-96F9-7A3EE890C12B}" srcOrd="0" destOrd="0" presId="urn:microsoft.com/office/officeart/2005/8/layout/venn2"/>
    <dgm:cxn modelId="{7FEE1184-9CC2-47D0-AAC2-4B9FCB8A689F}" type="presParOf" srcId="{F9F59A51-5F5B-4419-9FA4-89A69DD6664D}" destId="{65865FB1-BB60-483B-A82E-00F873682A66}" srcOrd="1" destOrd="0" presId="urn:microsoft.com/office/officeart/2005/8/layout/venn2"/>
    <dgm:cxn modelId="{FF465F01-0406-4272-B367-63E8FF1D8415}" type="presParOf" srcId="{F76998AC-EED1-41DB-A065-1AA09ADF21E7}" destId="{8621F68F-665F-4E56-AD1E-AE697C12F9B1}" srcOrd="1" destOrd="0" presId="urn:microsoft.com/office/officeart/2005/8/layout/venn2"/>
    <dgm:cxn modelId="{C0C3ED2C-D3B7-4346-BCC9-5AA8BC190BA5}" type="presParOf" srcId="{8621F68F-665F-4E56-AD1E-AE697C12F9B1}" destId="{79BFE620-C276-4CB9-824B-CF0DA01F8704}" srcOrd="0" destOrd="0" presId="urn:microsoft.com/office/officeart/2005/8/layout/venn2"/>
    <dgm:cxn modelId="{AF44666A-FD8D-4CA5-818E-2FAB0663ABE6}" type="presParOf" srcId="{8621F68F-665F-4E56-AD1E-AE697C12F9B1}" destId="{C482B344-E6F5-4864-B8E2-87DE8B5EA699}" srcOrd="1" destOrd="0" presId="urn:microsoft.com/office/officeart/2005/8/layout/venn2"/>
    <dgm:cxn modelId="{09168FA9-E7FA-4862-8062-9C0C2044D65E}" type="presParOf" srcId="{F76998AC-EED1-41DB-A065-1AA09ADF21E7}" destId="{F9D1CEC7-179A-4E68-95D1-9A015629B93C}" srcOrd="2" destOrd="0" presId="urn:microsoft.com/office/officeart/2005/8/layout/venn2"/>
    <dgm:cxn modelId="{C9DA4955-E061-4C62-8DB9-D95EBAF27005}" type="presParOf" srcId="{F9D1CEC7-179A-4E68-95D1-9A015629B93C}" destId="{B515593C-7D9B-473D-B275-8E5C9990EF6B}" srcOrd="0" destOrd="0" presId="urn:microsoft.com/office/officeart/2005/8/layout/venn2"/>
    <dgm:cxn modelId="{487E268D-46DE-4CAF-9A06-65EDCCA12165}" type="presParOf" srcId="{F9D1CEC7-179A-4E68-95D1-9A015629B93C}" destId="{2FE6E4BF-8279-448F-92CE-32C91410043A}" srcOrd="1" destOrd="0" presId="urn:microsoft.com/office/officeart/2005/8/layout/venn2"/>
    <dgm:cxn modelId="{9C966570-C449-4155-B663-CF730584AAC4}" type="presParOf" srcId="{F76998AC-EED1-41DB-A065-1AA09ADF21E7}" destId="{4BFE1920-D02A-4BF8-85BB-AB51308E6FDB}" srcOrd="3" destOrd="0" presId="urn:microsoft.com/office/officeart/2005/8/layout/venn2"/>
    <dgm:cxn modelId="{AB53143F-24A9-4FE6-ADEB-7AFBA02D321C}" type="presParOf" srcId="{4BFE1920-D02A-4BF8-85BB-AB51308E6FDB}" destId="{0593B2CE-0D91-4E28-B627-260640715807}" srcOrd="0" destOrd="0" presId="urn:microsoft.com/office/officeart/2005/8/layout/venn2"/>
    <dgm:cxn modelId="{AAC40111-F0A4-455C-A180-5A6F844954F3}" type="presParOf" srcId="{4BFE1920-D02A-4BF8-85BB-AB51308E6FDB}" destId="{0D53CB75-28D9-4767-86B5-B615F724F546}"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8FF457-447B-4714-B69F-11A84EDB7F6E}">
      <dsp:nvSpPr>
        <dsp:cNvPr id="0" name=""/>
        <dsp:cNvSpPr/>
      </dsp:nvSpPr>
      <dsp:spPr>
        <a:xfrm>
          <a:off x="4" y="934134"/>
          <a:ext cx="2338888" cy="935555"/>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pt-BR" sz="1400" b="1" kern="1200"/>
            <a:t>CORAZÓN</a:t>
          </a:r>
        </a:p>
      </dsp:txBody>
      <dsp:txXfrm>
        <a:off x="467782" y="934134"/>
        <a:ext cx="1403333" cy="935555"/>
      </dsp:txXfrm>
    </dsp:sp>
    <dsp:sp modelId="{3F6608C5-C2DE-4A08-A5F7-2B05DC0AC045}">
      <dsp:nvSpPr>
        <dsp:cNvPr id="0" name=""/>
        <dsp:cNvSpPr/>
      </dsp:nvSpPr>
      <dsp:spPr>
        <a:xfrm>
          <a:off x="2106919" y="864370"/>
          <a:ext cx="2338888" cy="935555"/>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pt-BR" sz="1400" b="1" kern="1200"/>
            <a:t>MENTE</a:t>
          </a:r>
        </a:p>
      </dsp:txBody>
      <dsp:txXfrm>
        <a:off x="2574697" y="864370"/>
        <a:ext cx="1403333" cy="935555"/>
      </dsp:txXfrm>
    </dsp:sp>
    <dsp:sp modelId="{520F7845-8DA2-4656-9E2C-99AB13AF6ADE}">
      <dsp:nvSpPr>
        <dsp:cNvPr id="0" name=""/>
        <dsp:cNvSpPr/>
      </dsp:nvSpPr>
      <dsp:spPr>
        <a:xfrm>
          <a:off x="4211919" y="864370"/>
          <a:ext cx="2338888" cy="935555"/>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pt-BR" sz="1400" b="1" kern="1200"/>
            <a:t>MANOS</a:t>
          </a:r>
        </a:p>
      </dsp:txBody>
      <dsp:txXfrm>
        <a:off x="4679697" y="864370"/>
        <a:ext cx="1403333" cy="93555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cycle4#1">
  <dgm:title val=""/>
  <dgm:desc val=""/>
  <dgm:catLst>
    <dgm:cat type="relationship" pri="26000"/>
    <dgm:cat type="cycle" pri="13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5.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AF2E3084-72C9-4F7D-9FDF-CE7310AED601}" type="datetimeFigureOut">
              <a:rPr lang="pt-BR" smtClean="0"/>
              <a:pPr/>
              <a:t>28/05/2013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DC9537B-72CE-4646-8514-E0788F017567}"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AF2E3084-72C9-4F7D-9FDF-CE7310AED601}" type="datetimeFigureOut">
              <a:rPr lang="pt-BR" smtClean="0"/>
              <a:pPr/>
              <a:t>28/05/2013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DC9537B-72CE-4646-8514-E0788F017567}"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AF2E3084-72C9-4F7D-9FDF-CE7310AED601}" type="datetimeFigureOut">
              <a:rPr lang="pt-BR" smtClean="0"/>
              <a:pPr/>
              <a:t>28/05/2013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DC9537B-72CE-4646-8514-E0788F017567}"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AF2E3084-72C9-4F7D-9FDF-CE7310AED601}" type="datetimeFigureOut">
              <a:rPr lang="pt-BR" smtClean="0"/>
              <a:pPr/>
              <a:t>28/05/2013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DC9537B-72CE-4646-8514-E0788F017567}"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fld id="{AF2E3084-72C9-4F7D-9FDF-CE7310AED601}" type="datetimeFigureOut">
              <a:rPr lang="pt-BR" smtClean="0"/>
              <a:pPr/>
              <a:t>28/05/2013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DC9537B-72CE-4646-8514-E0788F017567}"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AF2E3084-72C9-4F7D-9FDF-CE7310AED601}" type="datetimeFigureOut">
              <a:rPr lang="pt-BR" smtClean="0"/>
              <a:pPr/>
              <a:t>28/05/2013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DC9537B-72CE-4646-8514-E0788F017567}"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AF2E3084-72C9-4F7D-9FDF-CE7310AED601}" type="datetimeFigureOut">
              <a:rPr lang="pt-BR" smtClean="0"/>
              <a:pPr/>
              <a:t>28/05/2013</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ADC9537B-72CE-4646-8514-E0788F017567}"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fld id="{AF2E3084-72C9-4F7D-9FDF-CE7310AED601}" type="datetimeFigureOut">
              <a:rPr lang="pt-BR" smtClean="0"/>
              <a:pPr/>
              <a:t>28/05/2013</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ADC9537B-72CE-4646-8514-E0788F017567}"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AF2E3084-72C9-4F7D-9FDF-CE7310AED601}" type="datetimeFigureOut">
              <a:rPr lang="pt-BR" smtClean="0"/>
              <a:pPr/>
              <a:t>28/05/2013</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ADC9537B-72CE-4646-8514-E0788F017567}"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AF2E3084-72C9-4F7D-9FDF-CE7310AED601}" type="datetimeFigureOut">
              <a:rPr lang="pt-BR" smtClean="0"/>
              <a:pPr/>
              <a:t>28/05/2013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DC9537B-72CE-4646-8514-E0788F017567}"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AF2E3084-72C9-4F7D-9FDF-CE7310AED601}" type="datetimeFigureOut">
              <a:rPr lang="pt-BR" smtClean="0"/>
              <a:pPr/>
              <a:t>28/05/2013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DC9537B-72CE-4646-8514-E0788F017567}"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dirty="0" smtClean="0"/>
              <a:t>Clique para editar o estilo do título mestre</a:t>
            </a:r>
            <a:endParaRPr lang="pt-BR" dirty="0"/>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2E3084-72C9-4F7D-9FDF-CE7310AED601}" type="datetimeFigureOut">
              <a:rPr lang="pt-BR" smtClean="0"/>
              <a:pPr/>
              <a:t>28/05/2013</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C9537B-72CE-4646-8514-E0788F017567}"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dirty="0"/>
          </a:p>
        </p:txBody>
      </p:sp>
      <p:sp>
        <p:nvSpPr>
          <p:cNvPr id="3" name="Espaço Reservado para Conteúdo 2"/>
          <p:cNvSpPr>
            <a:spLocks noGrp="1"/>
          </p:cNvSpPr>
          <p:nvPr>
            <p:ph idx="1"/>
          </p:nvPr>
        </p:nvSpPr>
        <p:spPr>
          <a:xfrm>
            <a:off x="467544" y="1484784"/>
            <a:ext cx="8229600" cy="4525963"/>
          </a:xfrm>
        </p:spPr>
        <p:txBody>
          <a:bodyPr>
            <a:normAutofit lnSpcReduction="10000"/>
          </a:bodyPr>
          <a:lstStyle/>
          <a:p>
            <a:pPr>
              <a:buNone/>
            </a:pPr>
            <a:r>
              <a:rPr lang="es-ES" dirty="0" smtClean="0"/>
              <a:t>Mente: Líderes con _______________________</a:t>
            </a:r>
          </a:p>
          <a:p>
            <a:pPr marL="0" indent="0">
              <a:buNone/>
            </a:pPr>
            <a:r>
              <a:rPr lang="es-ES" dirty="0" smtClean="0"/>
              <a:t>Pablo le escribe a Tito que los líderes de iglesia deben apegarse firmemente al mensaje para que puedan animar a otros en la santa doctrina y refutar a quienes se oponen a ella (Tito 1:9). Nuestra estrategia de desarrollo de líderes debe incluir oportunidades para que los aspirantes a líderes crezcan en su conocimiento de Dios y la Biblia. </a:t>
            </a:r>
            <a:endParaRPr lang="en-US" dirty="0" smtClean="0"/>
          </a:p>
          <a:p>
            <a:pP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b="1" dirty="0" smtClean="0"/>
              <a:t>Manos: Líderes __________________ que capacitan a otros</a:t>
            </a:r>
            <a:endParaRPr lang="en-US" dirty="0"/>
          </a:p>
        </p:txBody>
      </p:sp>
      <p:sp>
        <p:nvSpPr>
          <p:cNvPr id="3" name="Espaço Reservado para Conteúdo 2"/>
          <p:cNvSpPr>
            <a:spLocks noGrp="1"/>
          </p:cNvSpPr>
          <p:nvPr>
            <p:ph idx="1"/>
          </p:nvPr>
        </p:nvSpPr>
        <p:spPr>
          <a:xfrm>
            <a:off x="395536" y="1484784"/>
            <a:ext cx="8229600" cy="4525963"/>
          </a:xfrm>
        </p:spPr>
        <p:txBody>
          <a:bodyPr>
            <a:normAutofit fontScale="92500" lnSpcReduction="10000"/>
          </a:bodyPr>
          <a:lstStyle/>
          <a:p>
            <a:pPr marL="0" indent="0">
              <a:buNone/>
            </a:pPr>
            <a:r>
              <a:rPr lang="es-ES" dirty="0" smtClean="0"/>
              <a:t>En Efesios 4: 11-12, Pablo enseña que los líderes de la iglesia no se conforman con realizar el ministerio, sino que también capacitan a otros para servir a Dios. Cuando los líderes dejan el grupo, el sistema continúa funcionando de manera eficiente porque se capacitó a las personas para el servicio. La instrucción de Pablo en 2 Timoteo 2:2 indica que la tarea de Timoteo era la de crear la próxima generación de pastores, plantadores de iglesias y misioneros.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Espaço Reservado para Conteúdo 2"/>
          <p:cNvSpPr>
            <a:spLocks noGrp="1"/>
          </p:cNvSpPr>
          <p:nvPr>
            <p:ph idx="1"/>
          </p:nvPr>
        </p:nvSpPr>
        <p:spPr/>
        <p:txBody>
          <a:bodyPr/>
          <a:lstStyle/>
          <a:p>
            <a:pPr marL="0" indent="0">
              <a:buNone/>
            </a:pPr>
            <a:r>
              <a:rPr lang="es-ES" dirty="0" smtClean="0"/>
              <a:t>La segunda pregunta que deben hacerse los formadores de discípulos es: “¿Cuáles son los grupos más importantes a capacitar y cómo será la capacitación que busque desarrollar mente, corazón y manos?”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b="1" dirty="0" smtClean="0"/>
              <a:t>Grupos estratégicos</a:t>
            </a:r>
            <a:endParaRPr lang="en-US" dirty="0"/>
          </a:p>
        </p:txBody>
      </p:sp>
      <p:graphicFrame>
        <p:nvGraphicFramePr>
          <p:cNvPr id="4" name="Espaço Reservado para Conteúdo 3"/>
          <p:cNvGraphicFramePr>
            <a:graphicFrameLocks noGrp="1"/>
          </p:cNvGraphicFramePr>
          <p:nvPr>
            <p:ph idx="1"/>
          </p:nvPr>
        </p:nvGraphicFramePr>
        <p:xfrm>
          <a:off x="539552" y="126876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Espaço Reservado para Conteúdo 2"/>
          <p:cNvSpPr>
            <a:spLocks noGrp="1"/>
          </p:cNvSpPr>
          <p:nvPr>
            <p:ph idx="1"/>
          </p:nvPr>
        </p:nvSpPr>
        <p:spPr/>
        <p:txBody>
          <a:bodyPr/>
          <a:lstStyle/>
          <a:p>
            <a:pPr marL="0" indent="0">
              <a:buNone/>
            </a:pPr>
            <a:r>
              <a:rPr lang="es-ES" dirty="0" smtClean="0"/>
              <a:t>La tercera pregunta estratégica que deben hacerse los formadores de líderes es: “ ¿Cómo podemos brindar un contexto ideal para el desarrollo integral de los futuros líderes?”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b="1" dirty="0" smtClean="0"/>
              <a:t>Componentes estratégicos</a:t>
            </a:r>
            <a:endParaRPr lang="en-US" dirty="0"/>
          </a:p>
        </p:txBody>
      </p:sp>
      <p:graphicFrame>
        <p:nvGraphicFramePr>
          <p:cNvPr id="4" name="Espaço Reservado para Conteúdo 3"/>
          <p:cNvGraphicFramePr>
            <a:graphicFrameLocks noGrp="1"/>
          </p:cNvGraphicFramePr>
          <p:nvPr>
            <p:ph idx="1"/>
          </p:nvPr>
        </p:nvGraphicFramePr>
        <p:xfrm>
          <a:off x="467544" y="1412776"/>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b="1" dirty="0" smtClean="0"/>
              <a:t>Clases: Cultivando ________________</a:t>
            </a:r>
            <a:endParaRPr lang="en-US" dirty="0"/>
          </a:p>
        </p:txBody>
      </p:sp>
      <p:sp>
        <p:nvSpPr>
          <p:cNvPr id="3" name="Espaço Reservado para Conteúdo 2"/>
          <p:cNvSpPr>
            <a:spLocks noGrp="1"/>
          </p:cNvSpPr>
          <p:nvPr>
            <p:ph idx="1"/>
          </p:nvPr>
        </p:nvSpPr>
        <p:spPr>
          <a:xfrm>
            <a:off x="539552" y="1196752"/>
            <a:ext cx="8229600" cy="4525963"/>
          </a:xfrm>
        </p:spPr>
        <p:txBody>
          <a:bodyPr>
            <a:normAutofit lnSpcReduction="10000"/>
          </a:bodyPr>
          <a:lstStyle/>
          <a:p>
            <a:pPr marL="0" indent="0">
              <a:buNone/>
            </a:pPr>
            <a:r>
              <a:rPr lang="es-ES" dirty="0" smtClean="0"/>
              <a:t>Antes de su ascensión, Jesús le recordó a sus seguidores sobre la necesidad de enseñar todas las cosas que él ordenó (</a:t>
            </a:r>
            <a:r>
              <a:rPr lang="es-ES" dirty="0" err="1" smtClean="0"/>
              <a:t>Mat.</a:t>
            </a:r>
            <a:r>
              <a:rPr lang="es-ES" dirty="0" smtClean="0"/>
              <a:t> 28:20). Y cuando se despidió de los ancianos de Éfeso, Pablo declaró: “porque no he rehuido anunciaros todo el consejo de Dios” (Hechos 20:27). De esa manera, el Señor Jesús y Pablo enfatizaron la importancia de estudiar toda la Escritura. La formación de líderes requiere el desarrollo de un currículum con el mismo énfasis.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Espaço Reservado para Conteúdo 2"/>
          <p:cNvSpPr>
            <a:spLocks noGrp="1"/>
          </p:cNvSpPr>
          <p:nvPr>
            <p:ph idx="1"/>
          </p:nvPr>
        </p:nvSpPr>
        <p:spPr>
          <a:xfrm>
            <a:off x="611560" y="1268760"/>
            <a:ext cx="8229600" cy="4525963"/>
          </a:xfrm>
        </p:spPr>
        <p:txBody>
          <a:bodyPr>
            <a:normAutofit fontScale="92500" lnSpcReduction="20000"/>
          </a:bodyPr>
          <a:lstStyle/>
          <a:p>
            <a:pPr lvl="0">
              <a:buFont typeface="Wingdings" pitchFamily="2" charset="2"/>
              <a:buChar char="Ø"/>
            </a:pPr>
            <a:r>
              <a:rPr lang="es-ES" dirty="0" smtClean="0"/>
              <a:t>Este debe estar enfocado en toda la Biblia (</a:t>
            </a:r>
            <a:r>
              <a:rPr lang="es-ES" dirty="0" err="1" smtClean="0"/>
              <a:t>Mat.</a:t>
            </a:r>
            <a:r>
              <a:rPr lang="es-ES" dirty="0" smtClean="0"/>
              <a:t> 28:20; </a:t>
            </a:r>
            <a:r>
              <a:rPr lang="es-ES" dirty="0" err="1" smtClean="0"/>
              <a:t>Hech</a:t>
            </a:r>
            <a:r>
              <a:rPr lang="es-ES" dirty="0" smtClean="0"/>
              <a:t>. 20:27); </a:t>
            </a:r>
            <a:endParaRPr lang="en-US" dirty="0" smtClean="0"/>
          </a:p>
          <a:p>
            <a:pPr lvl="0">
              <a:buFont typeface="Wingdings" pitchFamily="2" charset="2"/>
              <a:buChar char="Ø"/>
            </a:pPr>
            <a:r>
              <a:rPr lang="es-ES" dirty="0" smtClean="0"/>
              <a:t>Ser limitado en alcance y amplio en sus aplicaciones; </a:t>
            </a:r>
            <a:endParaRPr lang="en-US" dirty="0" smtClean="0"/>
          </a:p>
          <a:p>
            <a:pPr lvl="0">
              <a:buFont typeface="Wingdings" pitchFamily="2" charset="2"/>
              <a:buChar char="Ø"/>
            </a:pPr>
            <a:r>
              <a:rPr lang="es-ES" dirty="0" smtClean="0"/>
              <a:t>Debe dividirse en niveles o clases o clases progresivas (Juan 16:12; </a:t>
            </a:r>
            <a:r>
              <a:rPr lang="es-ES" dirty="0" err="1" smtClean="0"/>
              <a:t>Heb.</a:t>
            </a:r>
            <a:r>
              <a:rPr lang="es-ES" dirty="0" smtClean="0"/>
              <a:t> 5:11-14); </a:t>
            </a:r>
            <a:endParaRPr lang="en-US" dirty="0" smtClean="0"/>
          </a:p>
          <a:p>
            <a:pPr lvl="0">
              <a:buFont typeface="Wingdings" pitchFamily="2" charset="2"/>
              <a:buChar char="Ø"/>
            </a:pPr>
            <a:r>
              <a:rPr lang="es-ES" dirty="0" smtClean="0"/>
              <a:t>Promover relaciones sólidas a través de discusiones en grupo; </a:t>
            </a:r>
          </a:p>
          <a:p>
            <a:pPr>
              <a:buFont typeface="Wingdings" pitchFamily="2" charset="2"/>
              <a:buChar char="Ø"/>
            </a:pPr>
            <a:r>
              <a:rPr lang="es-ES" dirty="0" smtClean="0"/>
              <a:t>Debe estar orientado a una acción inmediata de “hacer” (</a:t>
            </a:r>
            <a:r>
              <a:rPr lang="es-ES" dirty="0" err="1" smtClean="0"/>
              <a:t>Hech</a:t>
            </a:r>
            <a:r>
              <a:rPr lang="es-ES" dirty="0" smtClean="0"/>
              <a:t>. 22:8,10).</a:t>
            </a:r>
            <a:endParaRPr lang="en-US" dirty="0" smtClean="0"/>
          </a:p>
          <a:p>
            <a:pPr lvl="0">
              <a:buFont typeface="Wingdings" pitchFamily="2" charset="2"/>
              <a:buChar char="Ø"/>
            </a:pPr>
            <a:endParaRPr lang="en-US" dirty="0" smtClean="0"/>
          </a:p>
          <a:p>
            <a:pPr>
              <a:buNone/>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b="1" dirty="0" smtClean="0"/>
              <a:t>Comunidad: Animando a _________</a:t>
            </a:r>
            <a:r>
              <a:rPr lang="en-US" dirty="0" smtClean="0"/>
              <a:t/>
            </a:r>
            <a:br>
              <a:rPr lang="en-US" dirty="0" smtClean="0"/>
            </a:br>
            <a:endParaRPr lang="en-US" dirty="0"/>
          </a:p>
        </p:txBody>
      </p:sp>
      <p:sp>
        <p:nvSpPr>
          <p:cNvPr id="3" name="Espaço Reservado para Conteúdo 2"/>
          <p:cNvSpPr>
            <a:spLocks noGrp="1"/>
          </p:cNvSpPr>
          <p:nvPr>
            <p:ph idx="1"/>
          </p:nvPr>
        </p:nvSpPr>
        <p:spPr/>
        <p:txBody>
          <a:bodyPr/>
          <a:lstStyle/>
          <a:p>
            <a:pPr marL="0" indent="0">
              <a:buNone/>
            </a:pPr>
            <a:r>
              <a:rPr lang="es-ES" dirty="0" smtClean="0"/>
              <a:t>El hombre es un ser social que no puede ser feliz si está solo. Aparentemente, somos atraídos a relaciones en grupos con el objetivo de hacernos importantes para ellos y </a:t>
            </a:r>
            <a:r>
              <a:rPr lang="es-ES" dirty="0" err="1" smtClean="0"/>
              <a:t>y</a:t>
            </a:r>
            <a:r>
              <a:rPr lang="es-ES" dirty="0" smtClean="0"/>
              <a:t> que ellos se hagan importantes para nosotros. Necesitamos sentir que somos necesarios para el bien de otros. La doctrina cristiana destaca esta necesidad:</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Espaço Reservado para Conteúdo 2"/>
          <p:cNvSpPr>
            <a:spLocks noGrp="1"/>
          </p:cNvSpPr>
          <p:nvPr>
            <p:ph idx="1"/>
          </p:nvPr>
        </p:nvSpPr>
        <p:spPr>
          <a:xfrm>
            <a:off x="467544" y="1340768"/>
            <a:ext cx="8229600" cy="4525963"/>
          </a:xfrm>
        </p:spPr>
        <p:txBody>
          <a:bodyPr>
            <a:normAutofit fontScale="85000" lnSpcReduction="10000"/>
          </a:bodyPr>
          <a:lstStyle/>
          <a:p>
            <a:pPr lvl="0">
              <a:buFont typeface="Wingdings" pitchFamily="2" charset="2"/>
              <a:buChar char="Ø"/>
            </a:pPr>
            <a:r>
              <a:rPr lang="es-ES" dirty="0" smtClean="0"/>
              <a:t>Dios valora a la comunidad. Su compromiso con la vida en comunidad se puede ver en el Salmo 133. </a:t>
            </a:r>
            <a:endParaRPr lang="en-US" dirty="0" smtClean="0"/>
          </a:p>
          <a:p>
            <a:pPr lvl="0">
              <a:buFont typeface="Wingdings" pitchFamily="2" charset="2"/>
              <a:buChar char="Ø"/>
            </a:pPr>
            <a:r>
              <a:rPr lang="es-ES" dirty="0" smtClean="0"/>
              <a:t>La iglesia está compuesta por personas en comunidad (Efe. 2:11-22). </a:t>
            </a:r>
            <a:endParaRPr lang="en-US" dirty="0" smtClean="0"/>
          </a:p>
          <a:p>
            <a:pPr lvl="0">
              <a:buFont typeface="Wingdings" pitchFamily="2" charset="2"/>
              <a:buChar char="Ø"/>
            </a:pPr>
            <a:r>
              <a:rPr lang="es-ES" dirty="0" smtClean="0"/>
              <a:t>Jesús capacitó a los doce en comunidad (Mar. 3:14).</a:t>
            </a:r>
            <a:endParaRPr lang="en-US" dirty="0" smtClean="0"/>
          </a:p>
          <a:p>
            <a:pPr>
              <a:buFont typeface="Wingdings" pitchFamily="2" charset="2"/>
              <a:buChar char="Ø"/>
            </a:pPr>
            <a:r>
              <a:rPr lang="es-ES" dirty="0" smtClean="0"/>
              <a:t>Los líderes deben ser el producto de comunidades ejemplares. Un examen del uso de la expresión “los unos a los otros” en el Nuevo Testamento revela algo de la vida comunitaria de la iglesia primitiva (</a:t>
            </a:r>
            <a:r>
              <a:rPr lang="es-ES" dirty="0" err="1" smtClean="0"/>
              <a:t>Rom.</a:t>
            </a:r>
            <a:r>
              <a:rPr lang="es-ES" dirty="0" smtClean="0"/>
              <a:t> 12:10; 12:16; 13:8; 14:13; 14:19; 15:7; 15:14; 16:16)</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67544" y="1196752"/>
            <a:ext cx="8229600" cy="4525963"/>
          </a:xfrm>
        </p:spPr>
        <p:txBody>
          <a:bodyPr>
            <a:normAutofit/>
          </a:bodyPr>
          <a:lstStyle/>
          <a:p>
            <a:pPr marL="0" indent="0">
              <a:buNone/>
            </a:pPr>
            <a:r>
              <a:rPr lang="es-ES" dirty="0" smtClean="0"/>
              <a:t>Billy Graham afirmó que el evangelismo por adición es insuficiente para alcanzar al mundo. La población mundial se está multiplicando mientras que la iglesia simplemente está adicionando. ¿Pero cuál es la tendencia del momento? El cristianismo se estableció como un movimiento de pescadores de hombres y mujeres, hoy, se ha convertido en “guardador del acuario”.</a:t>
            </a:r>
            <a:endParaRPr lang="pt-B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b="1" dirty="0" smtClean="0"/>
              <a:t>Compromiso: Facilitando la _____________________________</a:t>
            </a:r>
            <a:endParaRPr lang="en-US" dirty="0"/>
          </a:p>
        </p:txBody>
      </p:sp>
      <p:sp>
        <p:nvSpPr>
          <p:cNvPr id="3" name="Espaço Reservado para Conteúdo 2"/>
          <p:cNvSpPr>
            <a:spLocks noGrp="1"/>
          </p:cNvSpPr>
          <p:nvPr>
            <p:ph idx="1"/>
          </p:nvPr>
        </p:nvSpPr>
        <p:spPr/>
        <p:txBody>
          <a:bodyPr/>
          <a:lstStyle/>
          <a:p>
            <a:pPr marL="0" indent="0">
              <a:buNone/>
            </a:pPr>
            <a:r>
              <a:rPr lang="es-ES" dirty="0" smtClean="0"/>
              <a:t>Los médicos no solo se dedican a leer libros. Se matriculan en un programa de residencia para ejercer la medicina. De igual manera, los pastores que cuidan de la salud espiritual, reciben una capacitación para el ministerio.</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smtClean="0"/>
              <a:t>Desarrollo del modelo</a:t>
            </a:r>
            <a:endParaRPr lang="en-US" dirty="0"/>
          </a:p>
        </p:txBody>
      </p:sp>
      <p:sp>
        <p:nvSpPr>
          <p:cNvPr id="3" name="Espaço Reservado para Conteúdo 2"/>
          <p:cNvSpPr>
            <a:spLocks noGrp="1"/>
          </p:cNvSpPr>
          <p:nvPr>
            <p:ph idx="1"/>
          </p:nvPr>
        </p:nvSpPr>
        <p:spPr/>
        <p:txBody>
          <a:bodyPr/>
          <a:lstStyle/>
          <a:p>
            <a:pPr marL="0" indent="0">
              <a:buNone/>
            </a:pPr>
            <a:r>
              <a:rPr lang="es-ES" dirty="0" smtClean="0"/>
              <a:t>El modelo elegido para realizar el proceso de capacitación de los grupos estratégicos sigue las cuatro fases de capacitación y las seis etapas de las enseñanzas de Cristo: </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Espaço Reservado para Conteúdo 2"/>
          <p:cNvSpPr>
            <a:spLocks noGrp="1"/>
          </p:cNvSpPr>
          <p:nvPr>
            <p:ph idx="1"/>
          </p:nvPr>
        </p:nvSpPr>
        <p:spPr/>
        <p:txBody>
          <a:bodyPr/>
          <a:lstStyle/>
          <a:p>
            <a:pPr>
              <a:buNone/>
            </a:pPr>
            <a:r>
              <a:rPr lang="es-ES" dirty="0" smtClean="0"/>
              <a:t>1. ORIENTAR: Dígales el “qué”; les enseña el “porqué”</a:t>
            </a:r>
            <a:endParaRPr lang="en-US" dirty="0" smtClean="0"/>
          </a:p>
          <a:p>
            <a:pPr>
              <a:buNone/>
            </a:pPr>
            <a:r>
              <a:rPr lang="es-ES" dirty="0" smtClean="0"/>
              <a:t>2. MODELAR: Muéstreles el “cómo”; Haga con ellos</a:t>
            </a:r>
            <a:endParaRPr lang="en-US" dirty="0" smtClean="0"/>
          </a:p>
          <a:p>
            <a:pPr>
              <a:buNone/>
            </a:pPr>
            <a:r>
              <a:rPr lang="es-ES" dirty="0" smtClean="0"/>
              <a:t>3. MONITOREAR: Permítales hacer de manera supervisada</a:t>
            </a:r>
            <a:endParaRPr lang="en-US" dirty="0" smtClean="0"/>
          </a:p>
          <a:p>
            <a:pPr>
              <a:buNone/>
            </a:pPr>
            <a:r>
              <a:rPr lang="es-ES" dirty="0" smtClean="0"/>
              <a:t>4. MULTIPLICAR: Les ordena multiplicar líderes</a:t>
            </a:r>
            <a:endParaRPr lang="en-US" dirty="0" smtClean="0"/>
          </a:p>
          <a:p>
            <a:pPr>
              <a:buNone/>
            </a:pP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graphicFrame>
        <p:nvGraphicFramePr>
          <p:cNvPr id="8" name="Espaço Reservado para Conteúdo 7"/>
          <p:cNvGraphicFramePr>
            <a:graphicFrameLocks noGrp="1"/>
          </p:cNvGraphicFramePr>
          <p:nvPr>
            <p:ph idx="1"/>
          </p:nvPr>
        </p:nvGraphicFramePr>
        <p:xfrm>
          <a:off x="467544" y="1412776"/>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r>
              <a:rPr lang="es-ES" b="1" dirty="0" smtClean="0"/>
              <a:t>Fase 1: Orientar: Dígales el “qué”; les enseña el “porqué”</a:t>
            </a:r>
            <a:endParaRPr lang="en-US" dirty="0" smtClean="0"/>
          </a:p>
          <a:p>
            <a:r>
              <a:rPr lang="es-ES" b="1" dirty="0" smtClean="0"/>
              <a:t>Fase 2: Modelar: Muéstreles el “cómo”; Haga con ellos.</a:t>
            </a:r>
            <a:endParaRPr lang="en-US" dirty="0" smtClean="0"/>
          </a:p>
          <a:p>
            <a:r>
              <a:rPr lang="es-ES" b="1" dirty="0" smtClean="0"/>
              <a:t>Fase 3: Monitorear: Permítales hacer de manera supervisada.</a:t>
            </a:r>
            <a:r>
              <a:rPr lang="es-ES" dirty="0" smtClean="0"/>
              <a:t> </a:t>
            </a:r>
            <a:endParaRPr lang="en-US" dirty="0" smtClean="0"/>
          </a:p>
          <a:p>
            <a:pPr>
              <a:buNone/>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pPr marL="0" indent="0">
              <a:buNone/>
            </a:pPr>
            <a:r>
              <a:rPr lang="es-ES" dirty="0" smtClean="0"/>
              <a:t>El modelo usado para el establecimiento de una iglesia posee cinco fases que se modifican periódicamente: planificación, preparación, pionerismo, proclamación y post evangelismo.</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b="1" dirty="0" smtClean="0"/>
              <a:t>Fase 4: Multiplicar: Anime a la multiplicación de líderes. </a:t>
            </a:r>
            <a:endParaRPr lang="en-US" dirty="0"/>
          </a:p>
        </p:txBody>
      </p:sp>
      <p:graphicFrame>
        <p:nvGraphicFramePr>
          <p:cNvPr id="4" name="Espaço Reservado para Conteúdo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smtClean="0"/>
              <a:t>Conclusión</a:t>
            </a:r>
            <a:endParaRPr lang="en-US" dirty="0"/>
          </a:p>
        </p:txBody>
      </p:sp>
      <p:sp>
        <p:nvSpPr>
          <p:cNvPr id="3" name="Espaço Reservado para Conteúdo 2"/>
          <p:cNvSpPr>
            <a:spLocks noGrp="1"/>
          </p:cNvSpPr>
          <p:nvPr>
            <p:ph idx="1"/>
          </p:nvPr>
        </p:nvSpPr>
        <p:spPr>
          <a:xfrm>
            <a:off x="539552" y="1268760"/>
            <a:ext cx="8229600" cy="4525963"/>
          </a:xfrm>
        </p:spPr>
        <p:txBody>
          <a:bodyPr>
            <a:normAutofit fontScale="92500" lnSpcReduction="20000"/>
          </a:bodyPr>
          <a:lstStyle/>
          <a:p>
            <a:pPr marL="0" indent="0">
              <a:buNone/>
            </a:pPr>
            <a:r>
              <a:rPr lang="es-ES" dirty="0" smtClean="0"/>
              <a:t>El programa de capacitación ministerial ejerce la función de puente que llena la laguna existente entre la teología bíblica y su aplicación en situaciones relacionadas con el programa de la iglesia. Las palabras de C. </a:t>
            </a:r>
            <a:r>
              <a:rPr lang="es-ES" dirty="0" err="1" smtClean="0"/>
              <a:t>Skovgaard</a:t>
            </a:r>
            <a:r>
              <a:rPr lang="es-ES" dirty="0" smtClean="0"/>
              <a:t>, decano de la catedral luterana de </a:t>
            </a:r>
            <a:r>
              <a:rPr lang="es-ES" dirty="0" err="1" smtClean="0"/>
              <a:t>Copenhagen</a:t>
            </a:r>
            <a:r>
              <a:rPr lang="es-ES" dirty="0" smtClean="0"/>
              <a:t>, resumen este equilibrio necesario: “busqué consejo de la Palabra y ella me instruyó a visitar a la experiencia. Fui hasta la experiencia y ella me devolvió a la palabra. De esa manera, me convertí en un mensajero feliz entre las dos”.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67544" y="1196752"/>
            <a:ext cx="8229600" cy="4525963"/>
          </a:xfrm>
        </p:spPr>
        <p:txBody>
          <a:bodyPr>
            <a:normAutofit/>
          </a:bodyPr>
          <a:lstStyle/>
          <a:p>
            <a:pPr marL="0" indent="0">
              <a:buNone/>
            </a:pPr>
            <a:r>
              <a:rPr lang="es-ES" dirty="0" smtClean="0"/>
              <a:t>Hay una constante tendencia entre las iglesias en nuestra denominación en especializarse en pescar peces limpios o en transferir peces de un estanque a otro. Mientras que John </a:t>
            </a:r>
            <a:r>
              <a:rPr lang="es-ES" dirty="0" err="1" smtClean="0"/>
              <a:t>Wesley</a:t>
            </a:r>
            <a:r>
              <a:rPr lang="es-ES" dirty="0" smtClean="0"/>
              <a:t> decía “el mundo es mi parroquia mundo es mi parroquia”, algunos se comportan como si su parroquia fuera su mundo. Gran parte de los ministros ordenados son más “capellanes” que “líderes apostólicos”.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pPr marL="0" indent="0">
              <a:buNone/>
            </a:pPr>
            <a:r>
              <a:rPr lang="es-ES" dirty="0" smtClean="0"/>
              <a:t>Las funciones centrales de algunos ministros han sido definidas como adoración, predicación, orientación y administración. El gran imperativo de la estrategia </a:t>
            </a:r>
            <a:r>
              <a:rPr lang="es-ES" dirty="0" err="1" smtClean="0"/>
              <a:t>denominacional</a:t>
            </a:r>
            <a:r>
              <a:rPr lang="es-ES" dirty="0" smtClean="0"/>
              <a:t> y de la capacitación ministerial parece ser el de redescubrir la misión apostólica del ministerio de los miembros de la iglesia.</a:t>
            </a:r>
            <a:endParaRPr lang="en-US" dirty="0" smtClean="0"/>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b="1" dirty="0" smtClean="0"/>
              <a:t>Liderazgo apostólico: la estrategia de Jesús</a:t>
            </a:r>
            <a:endParaRPr lang="en-US" dirty="0"/>
          </a:p>
        </p:txBody>
      </p:sp>
      <p:sp>
        <p:nvSpPr>
          <p:cNvPr id="3" name="Espaço Reservado para Conteúdo 2"/>
          <p:cNvSpPr>
            <a:spLocks noGrp="1"/>
          </p:cNvSpPr>
          <p:nvPr>
            <p:ph idx="1"/>
          </p:nvPr>
        </p:nvSpPr>
        <p:spPr>
          <a:xfrm>
            <a:off x="467544" y="1412776"/>
            <a:ext cx="8229600" cy="4525963"/>
          </a:xfrm>
        </p:spPr>
        <p:txBody>
          <a:bodyPr>
            <a:normAutofit fontScale="85000" lnSpcReduction="20000"/>
          </a:bodyPr>
          <a:lstStyle/>
          <a:p>
            <a:pPr marL="0" indent="0">
              <a:buNone/>
            </a:pPr>
            <a:r>
              <a:rPr lang="es-ES" dirty="0" smtClean="0"/>
              <a:t>Principios de la estrategia de Jesús para la formación de líderes apostólicos:</a:t>
            </a:r>
            <a:endParaRPr lang="en-US" dirty="0" smtClean="0"/>
          </a:p>
          <a:p>
            <a:pPr marL="514350" lvl="0" indent="-514350">
              <a:buFont typeface="+mj-lt"/>
              <a:buAutoNum type="arabicPeriod"/>
            </a:pPr>
            <a:r>
              <a:rPr lang="es-ES" dirty="0" smtClean="0"/>
              <a:t>Él _________________ a los discípulos: Lucas 6:13-17; Marcos 3:13-19</a:t>
            </a:r>
            <a:endParaRPr lang="en-US" dirty="0" smtClean="0"/>
          </a:p>
          <a:p>
            <a:pPr marL="514350" lvl="0" indent="-514350">
              <a:buFont typeface="+mj-lt"/>
              <a:buAutoNum type="arabicPeriod"/>
            </a:pPr>
            <a:r>
              <a:rPr lang="es-ES" dirty="0" smtClean="0"/>
              <a:t>Él se ______________ con ellos. Juan 1: 39, 43, 46; Mar. 1:17; </a:t>
            </a:r>
            <a:r>
              <a:rPr lang="es-ES" dirty="0" err="1" smtClean="0"/>
              <a:t>Mat.</a:t>
            </a:r>
            <a:r>
              <a:rPr lang="es-ES" dirty="0" smtClean="0"/>
              <a:t> 4:19; </a:t>
            </a:r>
            <a:r>
              <a:rPr lang="es-ES" dirty="0" err="1" smtClean="0"/>
              <a:t>Luc</a:t>
            </a:r>
            <a:r>
              <a:rPr lang="es-ES" dirty="0" smtClean="0"/>
              <a:t>. 5:10;</a:t>
            </a:r>
            <a:endParaRPr lang="en-US" dirty="0" smtClean="0"/>
          </a:p>
          <a:p>
            <a:pPr marL="514350" lvl="0" indent="-514350">
              <a:buFont typeface="+mj-lt"/>
              <a:buAutoNum type="arabicPeriod"/>
            </a:pPr>
            <a:r>
              <a:rPr lang="es-ES" dirty="0" smtClean="0"/>
              <a:t>Él los _______________: Mar 4:10-25; Lucas 11:1-4</a:t>
            </a:r>
            <a:endParaRPr lang="en-US" dirty="0" smtClean="0"/>
          </a:p>
          <a:p>
            <a:pPr marL="514350" lvl="0" indent="-514350">
              <a:buFont typeface="+mj-lt"/>
              <a:buAutoNum type="arabicPeriod"/>
            </a:pPr>
            <a:r>
              <a:rPr lang="es-ES" dirty="0" smtClean="0"/>
              <a:t>Él los ____________en misión supervisada: Mat 10; </a:t>
            </a:r>
            <a:r>
              <a:rPr lang="es-ES" dirty="0" err="1" smtClean="0"/>
              <a:t>Luc</a:t>
            </a:r>
            <a:r>
              <a:rPr lang="es-ES" dirty="0" smtClean="0"/>
              <a:t>. 10; 10:17; Mar. 6:30. </a:t>
            </a:r>
            <a:endParaRPr lang="en-US" dirty="0" smtClean="0"/>
          </a:p>
          <a:p>
            <a:pPr marL="514350" indent="-514350">
              <a:buFont typeface="+mj-lt"/>
              <a:buAutoNum type="arabicPeriod"/>
            </a:pPr>
            <a:r>
              <a:rPr lang="es-ES" dirty="0" smtClean="0"/>
              <a:t>Él esperaba que ellos se _________________: </a:t>
            </a:r>
            <a:r>
              <a:rPr lang="es-ES" dirty="0" err="1" smtClean="0"/>
              <a:t>Mat.</a:t>
            </a:r>
            <a:r>
              <a:rPr lang="es-ES" dirty="0" smtClean="0"/>
              <a:t> 28:19-20.</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11560" y="548681"/>
            <a:ext cx="8229600" cy="1728192"/>
          </a:xfrm>
        </p:spPr>
        <p:txBody>
          <a:bodyPr/>
          <a:lstStyle/>
          <a:p>
            <a:pPr>
              <a:buNone/>
            </a:pPr>
            <a:r>
              <a:rPr lang="es-ES" dirty="0" smtClean="0"/>
              <a:t>¿Qué tipo de líderes pretende producir? ¿Cómo podemos brindar el contexto donde pueda ocurrir un desarrollo integral?</a:t>
            </a:r>
            <a:endParaRPr lang="en-US" dirty="0" smtClean="0"/>
          </a:p>
          <a:p>
            <a:pPr>
              <a:buNone/>
            </a:pPr>
            <a:endParaRPr lang="en-US" dirty="0"/>
          </a:p>
        </p:txBody>
      </p:sp>
      <p:sp>
        <p:nvSpPr>
          <p:cNvPr id="4" name="Título 1"/>
          <p:cNvSpPr>
            <a:spLocks noGrp="1"/>
          </p:cNvSpPr>
          <p:nvPr>
            <p:ph type="title"/>
          </p:nvPr>
        </p:nvSpPr>
        <p:spPr>
          <a:xfrm>
            <a:off x="611560" y="2348880"/>
            <a:ext cx="8229600" cy="1143000"/>
          </a:xfrm>
        </p:spPr>
        <p:txBody>
          <a:bodyPr>
            <a:normAutofit fontScale="90000"/>
          </a:bodyPr>
          <a:lstStyle/>
          <a:p>
            <a:r>
              <a:rPr lang="es-ES" b="1" dirty="0" smtClean="0"/>
              <a:t>Objetivos estratégicos</a:t>
            </a:r>
            <a:r>
              <a:rPr lang="en-US" dirty="0" smtClean="0"/>
              <a:t/>
            </a:r>
            <a:br>
              <a:rPr lang="en-US" dirty="0" smtClean="0"/>
            </a:br>
            <a:endParaRPr lang="en-US" dirty="0"/>
          </a:p>
        </p:txBody>
      </p:sp>
      <p:graphicFrame>
        <p:nvGraphicFramePr>
          <p:cNvPr id="5" name="Diagrama 4"/>
          <p:cNvGraphicFramePr/>
          <p:nvPr>
            <p:extLst>
              <p:ext uri="{D42A27DB-BD31-4B8C-83A1-F6EECF244321}">
                <p14:modId xmlns:p14="http://schemas.microsoft.com/office/powerpoint/2010/main" val="3483611237"/>
              </p:ext>
            </p:extLst>
          </p:nvPr>
        </p:nvGraphicFramePr>
        <p:xfrm>
          <a:off x="1547664" y="2420888"/>
          <a:ext cx="6552728" cy="26642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67544" y="1412776"/>
            <a:ext cx="8229600" cy="4525963"/>
          </a:xfrm>
        </p:spPr>
        <p:txBody>
          <a:bodyPr>
            <a:normAutofit lnSpcReduction="10000"/>
          </a:bodyPr>
          <a:lstStyle/>
          <a:p>
            <a:r>
              <a:rPr lang="es-ES" dirty="0" smtClean="0"/>
              <a:t>Corazón: Líderes con el __________________</a:t>
            </a:r>
          </a:p>
          <a:p>
            <a:pPr marL="0" indent="0">
              <a:buNone/>
            </a:pPr>
            <a:r>
              <a:rPr lang="es-ES" dirty="0" smtClean="0"/>
              <a:t>Liderazgo e influencia. Una influencia poderosa no es producto de títulos, sino el resultado de un conocimiento íntimo de Dios. Pablo expresa este contexto de la siguiente manera: “Ejercítate para la piedad; porque el ejercicio corporal para poco es provechoso, pero la piedad para todo aprovecha, pues tiene promesa de esta vida presente, y de la venidera” (1 </a:t>
            </a:r>
            <a:r>
              <a:rPr lang="es-ES" dirty="0" err="1" smtClean="0"/>
              <a:t>Tim.</a:t>
            </a:r>
            <a:r>
              <a:rPr lang="es-ES" dirty="0" smtClean="0"/>
              <a:t> 4:7-8).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dirty="0"/>
          </a:p>
        </p:txBody>
      </p:sp>
      <p:sp>
        <p:nvSpPr>
          <p:cNvPr id="3" name="Espaço Reservado para Conteúdo 2"/>
          <p:cNvSpPr>
            <a:spLocks noGrp="1"/>
          </p:cNvSpPr>
          <p:nvPr>
            <p:ph idx="1"/>
          </p:nvPr>
        </p:nvSpPr>
        <p:spPr/>
        <p:txBody>
          <a:bodyPr/>
          <a:lstStyle/>
          <a:p>
            <a:pPr marL="0" indent="0">
              <a:buNone/>
            </a:pPr>
            <a:r>
              <a:rPr lang="es-ES" dirty="0" smtClean="0"/>
              <a:t>El tema central del consejo de Pablo para la elección de líderes es la formación del carácter (1 </a:t>
            </a:r>
            <a:r>
              <a:rPr lang="es-ES" dirty="0" err="1" smtClean="0"/>
              <a:t>Tim.</a:t>
            </a:r>
            <a:r>
              <a:rPr lang="es-ES" dirty="0" smtClean="0"/>
              <a:t> 3; Tito 1). Sin lugar a dudas el énfasis de Pablo en el carácter era un eco de las enseñanzas de Jesús en el Sermón del Monte (Mateo 5-7) y sus enseñanzas sobre la humildad y el servicio (Marcos 10:35-45; Juan 13:1-17).</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dirty="0"/>
          </a:p>
        </p:txBody>
      </p:sp>
      <p:sp>
        <p:nvSpPr>
          <p:cNvPr id="3" name="Espaço Reservado para Conteúdo 2"/>
          <p:cNvSpPr>
            <a:spLocks noGrp="1"/>
          </p:cNvSpPr>
          <p:nvPr>
            <p:ph idx="1"/>
          </p:nvPr>
        </p:nvSpPr>
        <p:spPr/>
        <p:txBody>
          <a:bodyPr/>
          <a:lstStyle/>
          <a:p>
            <a:pPr marL="0" indent="0">
              <a:buNone/>
            </a:pPr>
            <a:r>
              <a:rPr lang="es-ES" dirty="0" smtClean="0"/>
              <a:t>El tema central del consejo de Pablo para la elección de líderes es la formación del carácter (1 </a:t>
            </a:r>
            <a:r>
              <a:rPr lang="es-ES" dirty="0" err="1" smtClean="0"/>
              <a:t>Tim.</a:t>
            </a:r>
            <a:r>
              <a:rPr lang="es-ES" dirty="0" smtClean="0"/>
              <a:t> 3; Tito 1). Sin lugar a dudas el énfasis de Pablo en el carácter era un eco de las enseñanzas de Jesús en el Sermón del Monte (Mateo 5-7) y sus enseñanzas sobre la humildad y el servicio (Marcos 10:35-45; Juan 13:1-17).</a:t>
            </a:r>
            <a:endParaRPr lang="en-US" dirty="0"/>
          </a:p>
        </p:txBody>
      </p:sp>
    </p:spTree>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TotalTime>
  <Words>1430</Words>
  <Application>Microsoft Office PowerPoint</Application>
  <PresentationFormat>Presentación en pantalla (4:3)</PresentationFormat>
  <Paragraphs>77</Paragraphs>
  <Slides>27</Slides>
  <Notes>0</Notes>
  <HiddenSlides>0</HiddenSlides>
  <MMClips>0</MMClips>
  <ScaleCrop>false</ScaleCrop>
  <HeadingPairs>
    <vt:vector size="4" baseType="variant">
      <vt:variant>
        <vt:lpstr>Tema</vt:lpstr>
      </vt:variant>
      <vt:variant>
        <vt:i4>1</vt:i4>
      </vt:variant>
      <vt:variant>
        <vt:lpstr>Títulos de diapositiva</vt:lpstr>
      </vt:variant>
      <vt:variant>
        <vt:i4>27</vt:i4>
      </vt:variant>
    </vt:vector>
  </HeadingPairs>
  <TitlesOfParts>
    <vt:vector size="28" baseType="lpstr">
      <vt:lpstr>Tema do Office</vt:lpstr>
      <vt:lpstr>Presentación de PowerPoint</vt:lpstr>
      <vt:lpstr>Presentación de PowerPoint</vt:lpstr>
      <vt:lpstr>Presentación de PowerPoint</vt:lpstr>
      <vt:lpstr>Presentación de PowerPoint</vt:lpstr>
      <vt:lpstr>Liderazgo apostólico: la estrategia de Jesús</vt:lpstr>
      <vt:lpstr>Objetivos estratégicos </vt:lpstr>
      <vt:lpstr>Presentación de PowerPoint</vt:lpstr>
      <vt:lpstr>Presentación de PowerPoint</vt:lpstr>
      <vt:lpstr>Presentación de PowerPoint</vt:lpstr>
      <vt:lpstr>Presentación de PowerPoint</vt:lpstr>
      <vt:lpstr>Manos: Líderes __________________ que capacitan a otros</vt:lpstr>
      <vt:lpstr>Presentación de PowerPoint</vt:lpstr>
      <vt:lpstr>Grupos estratégicos</vt:lpstr>
      <vt:lpstr>Presentación de PowerPoint</vt:lpstr>
      <vt:lpstr>Componentes estratégicos</vt:lpstr>
      <vt:lpstr>Clases: Cultivando ________________</vt:lpstr>
      <vt:lpstr>Presentación de PowerPoint</vt:lpstr>
      <vt:lpstr>Comunidad: Animando a _________ </vt:lpstr>
      <vt:lpstr>Presentación de PowerPoint</vt:lpstr>
      <vt:lpstr>Compromiso: Facilitando la _____________________________</vt:lpstr>
      <vt:lpstr>Desarrollo del modelo</vt:lpstr>
      <vt:lpstr>Presentación de PowerPoint</vt:lpstr>
      <vt:lpstr>Presentación de PowerPoint</vt:lpstr>
      <vt:lpstr>Presentación de PowerPoint</vt:lpstr>
      <vt:lpstr>Presentación de PowerPoint</vt:lpstr>
      <vt:lpstr>Fase 4: Multiplicar: Anime a la multiplicación de líderes. </vt:lpstr>
      <vt:lpstr>Conclusión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ruth.leon</dc:creator>
  <cp:lastModifiedBy>Elías Torres</cp:lastModifiedBy>
  <cp:revision>18</cp:revision>
  <dcterms:created xsi:type="dcterms:W3CDTF">2013-04-24T17:08:53Z</dcterms:created>
  <dcterms:modified xsi:type="dcterms:W3CDTF">2013-05-28T13:04:50Z</dcterms:modified>
</cp:coreProperties>
</file>