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66" d="100"/>
          <a:sy n="66" d="100"/>
        </p:scale>
        <p:origin x="-77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24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411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05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09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35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798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38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3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56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75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052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70AB-3233-4DCF-85F6-EE58646BA177}" type="datetimeFigureOut">
              <a:rPr lang="es-PE" smtClean="0"/>
              <a:t>04/03/2014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E4A27-55BF-47D4-8156-70E096665F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 txBox="1">
            <a:spLocks/>
          </p:cNvSpPr>
          <p:nvPr/>
        </p:nvSpPr>
        <p:spPr>
          <a:xfrm>
            <a:off x="214282" y="5839204"/>
            <a:ext cx="2354747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PE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Pr. Elías Torres Córdova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Ministerio</a:t>
            </a:r>
            <a:r>
              <a:rPr kumimoji="0" lang="es-PE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Personal</a:t>
            </a:r>
            <a:endParaRPr kumimoji="0" lang="es-PE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696066" y="1810102"/>
            <a:ext cx="8681884" cy="3366575"/>
          </a:xfrm>
        </p:spPr>
        <p:txBody>
          <a:bodyPr>
            <a:noAutofit/>
          </a:bodyPr>
          <a:lstStyle/>
          <a:p>
            <a:pPr algn="just"/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“El salvar almas debe ser la obra de la vida de todos los que profesan a Cristo. Somos deudores al mundo de la gracia que Dios nos concedió, de la luz que ha brillado sobre nosotros y de la hermosura y el poder que hemos descubierto en la verdad”. (</a:t>
            </a:r>
            <a:r>
              <a:rPr lang="es-PE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Testimonios, t. II pág. 54)</a:t>
            </a:r>
            <a:endParaRPr lang="es-PE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8949" y="179890"/>
            <a:ext cx="5947141" cy="1015663"/>
          </a:xfrm>
          <a:prstGeom prst="rect">
            <a:avLst/>
          </a:prstGeom>
          <a:solidFill>
            <a:srgbClr val="66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Comprometa a su iglesia para hacer </a:t>
            </a:r>
          </a:p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Evangelismo en Semana Santa</a:t>
            </a:r>
            <a:endParaRPr lang="es-E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1622326" y="2252543"/>
            <a:ext cx="8681884" cy="2304698"/>
          </a:xfrm>
        </p:spPr>
        <p:txBody>
          <a:bodyPr>
            <a:noAutofit/>
          </a:bodyPr>
          <a:lstStyle/>
          <a:p>
            <a:pPr algn="just"/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Organice bien a su iglesia para Semana Santa y regocíjese juntamente con Dios, con la cosecha de personas para su reino (</a:t>
            </a:r>
            <a:r>
              <a:rPr lang="es-PE" sz="28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Luc</a:t>
            </a:r>
            <a:r>
              <a:rPr lang="es-PE" sz="28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 15:124) en el mes de Abril.</a:t>
            </a:r>
            <a:endParaRPr lang="es-PE" sz="28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8949" y="179890"/>
            <a:ext cx="5947141" cy="1015663"/>
          </a:xfrm>
          <a:prstGeom prst="rect">
            <a:avLst/>
          </a:prstGeom>
          <a:solidFill>
            <a:srgbClr val="66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Comprometa a su iglesia para hacer </a:t>
            </a:r>
          </a:p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Evangelismo en Semana Santa</a:t>
            </a:r>
            <a:endParaRPr lang="es-E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1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644703" y="1854341"/>
            <a:ext cx="11463719" cy="2304698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Un privilegio para movilizar a todos los miembros de iglesia hacia el evangelismo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Un privilegio de movilizar a todos los Grupos Pequeños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Un privilegio para que los lideres se organicen al servicio de Dios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Privilegio para presentar mensajes de esperanza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Privilegio para cosechar y sembrar </a:t>
            </a:r>
          </a:p>
          <a:p>
            <a:pPr marL="514350" indent="-514350" algn="l">
              <a:buAutoNum type="arabicPeriod"/>
            </a:pPr>
            <a:endParaRPr lang="es-PE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03697" y="179890"/>
            <a:ext cx="5947141" cy="1015663"/>
          </a:xfrm>
          <a:prstGeom prst="rect">
            <a:avLst/>
          </a:prstGeom>
          <a:solidFill>
            <a:srgbClr val="66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Comprometa a su iglesia para hacer </a:t>
            </a:r>
          </a:p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Evangelismo en Semana Santa</a:t>
            </a:r>
            <a:endParaRPr lang="es-E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7 Subtítulo"/>
          <p:cNvSpPr txBox="1">
            <a:spLocks/>
          </p:cNvSpPr>
          <p:nvPr/>
        </p:nvSpPr>
        <p:spPr>
          <a:xfrm>
            <a:off x="644704" y="1373684"/>
            <a:ext cx="6314813" cy="60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Privilegio de servir a Dios</a:t>
            </a:r>
          </a:p>
        </p:txBody>
      </p:sp>
    </p:spTree>
    <p:extLst>
      <p:ext uri="{BB962C8B-B14F-4D97-AF65-F5344CB8AC3E}">
        <p14:creationId xmlns:p14="http://schemas.microsoft.com/office/powerpoint/2010/main" val="40337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615207" y="1854340"/>
            <a:ext cx="11463719" cy="3543569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Los </a:t>
            </a:r>
            <a:r>
              <a:rPr lang="es-PE" sz="27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GPs</a:t>
            </a: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son la base del Evangelismo de SS.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Cada GP es un Centro </a:t>
            </a:r>
            <a:r>
              <a:rPr lang="es-PE" sz="27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Evangelistico</a:t>
            </a: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Domingo a Marte en </a:t>
            </a:r>
            <a:r>
              <a:rPr lang="es-PE" sz="27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GPs</a:t>
            </a: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y de Miércoles al Sábado en los Templos, Auditorios, Carpas, etc.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Cada integrante del GP llevando amigos al CE.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En el templo donde hay antenas parabólicas solo un GP quedara para realizar SS, previa decisión de la Junta.</a:t>
            </a:r>
          </a:p>
          <a:p>
            <a:pPr marL="514350" indent="-514350" algn="l">
              <a:buAutoNum type="arabicPeriod"/>
            </a:pPr>
            <a:endParaRPr lang="es-PE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59453" y="179890"/>
            <a:ext cx="5947141" cy="1015663"/>
          </a:xfrm>
          <a:prstGeom prst="rect">
            <a:avLst/>
          </a:prstGeom>
          <a:solidFill>
            <a:srgbClr val="66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Comprometa a su iglesia para hacer </a:t>
            </a:r>
          </a:p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Evangelismo en Semana Santa</a:t>
            </a:r>
            <a:endParaRPr lang="es-E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7 Subtítulo"/>
          <p:cNvSpPr txBox="1">
            <a:spLocks/>
          </p:cNvSpPr>
          <p:nvPr/>
        </p:nvSpPr>
        <p:spPr>
          <a:xfrm>
            <a:off x="600460" y="1373684"/>
            <a:ext cx="6314813" cy="60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Movilización en cada Iglesia</a:t>
            </a:r>
          </a:p>
        </p:txBody>
      </p:sp>
    </p:spTree>
    <p:extLst>
      <p:ext uri="{BB962C8B-B14F-4D97-AF65-F5344CB8AC3E}">
        <p14:creationId xmlns:p14="http://schemas.microsoft.com/office/powerpoint/2010/main" val="10626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644703" y="1854340"/>
            <a:ext cx="11257243" cy="3543569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Elige el lugar donde funcionara su Centro </a:t>
            </a:r>
            <a:r>
              <a:rPr lang="es-PE" sz="2700" b="1" dirty="0" err="1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Evangelistico</a:t>
            </a: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Tener su Evangelista (Predicador)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Debe tener su DVD, TV, Proyectora.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Tener sus materiales listos, sermonario, invitaciones y obsequios.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Tener sus comisiones funcionando.</a:t>
            </a:r>
          </a:p>
          <a:p>
            <a:pPr marL="514350" indent="-514350" algn="l">
              <a:buAutoNum type="arabicPeriod"/>
            </a:pPr>
            <a:r>
              <a:rPr lang="es-PE" sz="27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Presentar 2 almas para Jesús.</a:t>
            </a:r>
          </a:p>
          <a:p>
            <a:pPr marL="514350" indent="-514350" algn="l">
              <a:buAutoNum type="arabicPeriod"/>
            </a:pPr>
            <a:endParaRPr lang="es-PE" sz="27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514350" indent="-514350" algn="l">
              <a:buAutoNum type="arabicPeriod"/>
            </a:pPr>
            <a:endParaRPr lang="es-PE" sz="2700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514350" indent="-514350" algn="l">
              <a:buAutoNum type="arabicPeriod"/>
            </a:pPr>
            <a:endParaRPr lang="es-PE" sz="27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8949" y="179890"/>
            <a:ext cx="5947141" cy="1015663"/>
          </a:xfrm>
          <a:prstGeom prst="rect">
            <a:avLst/>
          </a:prstGeom>
          <a:solidFill>
            <a:srgbClr val="6633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Comprometa a su iglesia para hacer </a:t>
            </a:r>
          </a:p>
          <a:p>
            <a:pPr algn="ctr"/>
            <a:r>
              <a:rPr lang="es-ES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Evangelismo en Semana Santa</a:t>
            </a:r>
            <a:endParaRPr lang="es-ES" sz="3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7 Subtítulo"/>
          <p:cNvSpPr txBox="1">
            <a:spLocks/>
          </p:cNvSpPr>
          <p:nvPr/>
        </p:nvSpPr>
        <p:spPr>
          <a:xfrm>
            <a:off x="629956" y="1373684"/>
            <a:ext cx="6314813" cy="60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28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Cada Grupo Pequeño</a:t>
            </a:r>
          </a:p>
        </p:txBody>
      </p:sp>
    </p:spTree>
    <p:extLst>
      <p:ext uri="{BB962C8B-B14F-4D97-AF65-F5344CB8AC3E}">
        <p14:creationId xmlns:p14="http://schemas.microsoft.com/office/powerpoint/2010/main" val="35454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316</Words>
  <Application>Microsoft Office PowerPoint</Application>
  <PresentationFormat>Personalizado</PresentationFormat>
  <Paragraphs>34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Lu-home</dc:creator>
  <cp:lastModifiedBy>Elías Torres</cp:lastModifiedBy>
  <cp:revision>13</cp:revision>
  <dcterms:created xsi:type="dcterms:W3CDTF">2014-03-04T15:39:05Z</dcterms:created>
  <dcterms:modified xsi:type="dcterms:W3CDTF">2014-03-04T18:47:49Z</dcterms:modified>
</cp:coreProperties>
</file>