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7" d="100"/>
          <a:sy n="67" d="100"/>
        </p:scale>
        <p:origin x="-73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24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41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0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09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35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798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438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73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5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752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052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2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362" y="1654896"/>
            <a:ext cx="113728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1. Tener música ambiental en el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Centro de Evangelismo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donde se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reunirá el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GP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durante la semana Santa.</a:t>
            </a:r>
            <a:endParaRPr kumimoji="0" lang="es-ES" sz="2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Después de cinco a diez minutos de música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ambiental;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el director de cantos del grupo pequeño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dirige el canto congregacional de pie.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(usar el DVD de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baseline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baseline="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los grupos pequeños o otra música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que el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grupo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eligió).</a:t>
            </a:r>
            <a:endParaRPr kumimoji="0" lang="es-ES" sz="2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5 Subtítulo"/>
          <p:cNvSpPr txBox="1">
            <a:spLocks/>
          </p:cNvSpPr>
          <p:nvPr/>
        </p:nvSpPr>
        <p:spPr>
          <a:xfrm>
            <a:off x="714378" y="493876"/>
            <a:ext cx="6638924" cy="7740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Explicación del Programa </a:t>
            </a:r>
            <a:r>
              <a:rPr lang="es-PE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cada noche:</a:t>
            </a:r>
            <a:r>
              <a:rPr lang="es-PE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s-PE" sz="3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368" y="1017362"/>
            <a:ext cx="1077277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3. Un hermano designado por la comisión, hace la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oración por los presentes de manera especial por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los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invitados, y pidiendo la bendición por el estudio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de su Palabra.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El líder o otra persona asignado da la bienvenida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cordialmente y efusivamente a los invitados. (Que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sea un hermano o hermana con facilidad 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palabras).</a:t>
            </a:r>
            <a:endParaRPr lang="es-ES" sz="27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1004" y="867190"/>
            <a:ext cx="1112999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5. Inmediatamente después de la oración la persona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que tiene el especial canta sin anunciar, alaba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Dios; por  que esta</a:t>
            </a:r>
            <a:r>
              <a:rPr kumimoji="0" lang="es-PE" sz="27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ofrenda es una oración cantada.</a:t>
            </a:r>
            <a:endParaRPr kumimoji="0" lang="es-ES" sz="2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En seguida pasa el líder u otro hermano que ha sido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designado a estudiar la lección que corresponde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esa noche u utiliza el </a:t>
            </a:r>
            <a:r>
              <a:rPr kumimoji="0" lang="es-PE" sz="27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Power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Point si tiene Video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proyectora sería extraordinario; sino lo hacen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E" sz="27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7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7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verbalmente.</a:t>
            </a:r>
            <a:endParaRPr kumimoji="0" lang="es-PE" sz="2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2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00086" y="873502"/>
            <a:ext cx="11115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7. Sin dejar espacio el líder anuncia que en seguida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vamos a ver y escuchar el resumen del tema que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se estudió lo y presentan el DVD con el resumen 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la lección.( esto tiene que ser rápido sin dejar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espacio vacío, para que los invitados se sientan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impresionados con el mensaje).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8. Al final hace la oración un hermano designado y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pide a Dios que los traigan para  la siguiente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reunión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2950" y="844928"/>
            <a:ext cx="111156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9</a:t>
            </a: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 El que hizo la oración invita haciendo mención el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tema de la siguiente noche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10. El anfitrión de la casa hace la invitación 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servirse unas galletitas.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11. Después de servirse, sin más demora, despiden 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los invitados con otra oración pidiendo a los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ángeles cuiden regreso a sus hogares.</a:t>
            </a:r>
            <a:endParaRPr lang="es-PE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83443" y="1058096"/>
            <a:ext cx="946070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Música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ambiental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Canto congregacional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Oración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Bienvenida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Ofrenda Musical</a:t>
            </a:r>
            <a:endParaRPr kumimoji="0" lang="es-PE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5 Subtítulo"/>
          <p:cNvSpPr txBox="1">
            <a:spLocks/>
          </p:cNvSpPr>
          <p:nvPr/>
        </p:nvSpPr>
        <p:spPr>
          <a:xfrm>
            <a:off x="1057283" y="408148"/>
            <a:ext cx="6638924" cy="7740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Programa Sugerente</a:t>
            </a:r>
            <a:endParaRPr lang="es-PE" sz="32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5789" y="324118"/>
            <a:ext cx="1144428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6"/>
              <a:tabLst/>
            </a:pP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Temas a ser Predicado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a).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Sábado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Abril </a:t>
            </a:r>
            <a:r>
              <a:rPr kumimoji="0" lang="es-PE" sz="2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Pasos de Fe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” 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b).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Domingo 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13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Abril    “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Pasos de Humillación</a:t>
            </a:r>
            <a:r>
              <a:rPr kumimoji="0" lang="es-PE" sz="2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c). Lunes       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Abril   “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Paso de Comunión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d). Martes      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15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Abril  </a:t>
            </a:r>
            <a:r>
              <a:rPr kumimoji="0" lang="es-PE" sz="2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“Pasos de Justicia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e). Miércoles 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16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Abril    “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Pasos de Fidelidad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 f). Jueves       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17 Abril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“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Pasos de Renuncia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g). Viernes    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18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Abril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s-PE" sz="2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Pasos en Silencio”</a:t>
            </a:r>
            <a:endParaRPr kumimoji="0" lang="es-PE" sz="2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 h). Sábado      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19</a:t>
            </a:r>
            <a:r>
              <a:rPr lang="es-PE" sz="2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Abril</a:t>
            </a:r>
            <a:r>
              <a:rPr kumimoji="0" lang="es-PE" sz="2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“Pasos de Victoria”</a:t>
            </a:r>
            <a:endParaRPr lang="es-PE" sz="26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2462" y="968786"/>
            <a:ext cx="106932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7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Repaso de la misma lección en DVD – (Video con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el Pr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Edinson Choque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es-PE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8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 Oración.</a:t>
            </a:r>
            <a:endParaRPr kumimoji="0" lang="es-PE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9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 Mencionar el tema de la siguiente noche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invitarlos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que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traigan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sus amigos y 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familiares.</a:t>
            </a:r>
            <a:endParaRPr lang="es-PE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 Convidar unas galletitas a los invitados.</a:t>
            </a:r>
            <a:endParaRPr kumimoji="0" lang="es-PE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11. Despedirles con una oración; haciéndoles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recordar por</a:t>
            </a:r>
            <a:r>
              <a:rPr kumimoji="0" lang="es-PE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segunda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vez la unión de la siguiente </a:t>
            </a:r>
            <a:endParaRPr kumimoji="0" lang="es-PE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PE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noche</a:t>
            </a:r>
            <a:r>
              <a:rPr kumimoji="0" lang="es-PE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PE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549</Words>
  <Application>Microsoft Office PowerPoint</Application>
  <PresentationFormat>Personalizado</PresentationFormat>
  <Paragraphs>66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Lu-home</dc:creator>
  <cp:lastModifiedBy>Elías Torres</cp:lastModifiedBy>
  <cp:revision>8</cp:revision>
  <dcterms:created xsi:type="dcterms:W3CDTF">2014-03-04T15:39:05Z</dcterms:created>
  <dcterms:modified xsi:type="dcterms:W3CDTF">2014-03-04T23:18:18Z</dcterms:modified>
</cp:coreProperties>
</file>