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67" d="100"/>
          <a:sy n="67" d="100"/>
        </p:scale>
        <p:origin x="-73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24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41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0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09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35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79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38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3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5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75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05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70AB-3233-4DCF-85F6-EE58646BA177}" type="datetimeFigureOut">
              <a:rPr lang="es-PE" smtClean="0"/>
              <a:t>05/03/2014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C:\Users\Elias.Torres\Downloads\AUTORIZACION TRABAJOS UPS\AFICH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06" y="319940"/>
            <a:ext cx="3632539" cy="51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08550" y="753839"/>
            <a:ext cx="4792788" cy="4154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</a:rPr>
              <a:t>AFICHE</a:t>
            </a:r>
          </a:p>
          <a:p>
            <a:endParaRPr lang="es-PE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b="1" dirty="0" smtClean="0">
                <a:solidFill>
                  <a:srgbClr val="C00000"/>
                </a:solidFill>
              </a:rPr>
              <a:t>Uno para cada Centro de Evangelismo.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b="1" dirty="0" smtClean="0">
                <a:solidFill>
                  <a:srgbClr val="C00000"/>
                </a:solidFill>
              </a:rPr>
              <a:t>Debe ser Puesto este afiche en el momento de la inauguración del centro (GP)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PE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79512" y="6453336"/>
            <a:ext cx="198022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200" b="1" dirty="0" smtClean="0">
                <a:solidFill>
                  <a:srgbClr val="FFFF00"/>
                </a:solidFill>
              </a:rPr>
              <a:t>Unión Peruana del Sur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s-P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3" descr="C:\Users\Elias.Torres\Downloads\AUTORIZACION TRABAJOS UPS\TAPA-SERMO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0" y="754411"/>
            <a:ext cx="5654958" cy="3997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6496050" y="869851"/>
            <a:ext cx="3816424" cy="41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</a:rPr>
              <a:t>SERMONARIO</a:t>
            </a:r>
          </a:p>
          <a:p>
            <a:endParaRPr lang="es-PE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800" b="1" dirty="0" smtClean="0">
                <a:solidFill>
                  <a:srgbClr val="C00000"/>
                </a:solidFill>
              </a:rPr>
              <a:t>Un sermonario por cada Centro Evangelistico</a:t>
            </a:r>
          </a:p>
          <a:p>
            <a:pPr marL="0" indent="0">
              <a:buNone/>
            </a:pPr>
            <a:endParaRPr lang="es-PE" sz="2800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P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2766" r="2400" b="2508"/>
          <a:stretch/>
        </p:blipFill>
        <p:spPr bwMode="auto">
          <a:xfrm>
            <a:off x="809800" y="623921"/>
            <a:ext cx="5471944" cy="40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6826910" y="623921"/>
            <a:ext cx="3816424" cy="41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</a:rPr>
              <a:t>FOLLETO CONTACTO</a:t>
            </a:r>
          </a:p>
          <a:p>
            <a:endParaRPr lang="es-PE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800" b="1" dirty="0" smtClean="0">
                <a:solidFill>
                  <a:srgbClr val="C00000"/>
                </a:solidFill>
              </a:rPr>
              <a:t>Este folleto es para ser distribuidos con nuestros amigos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800" b="1" dirty="0" smtClean="0">
                <a:solidFill>
                  <a:srgbClr val="C00000"/>
                </a:solidFill>
              </a:rPr>
              <a:t>Para hacer contactos.</a:t>
            </a:r>
          </a:p>
          <a:p>
            <a:pPr marL="0" indent="0">
              <a:buNone/>
            </a:pPr>
            <a:endParaRPr lang="es-PE" sz="2800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PE" sz="2800" b="1" dirty="0">
              <a:solidFill>
                <a:srgbClr val="C00000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79512" y="6453336"/>
            <a:ext cx="19802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s-P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179512" y="6453336"/>
            <a:ext cx="198022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s-PE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Elias.Torres\Downloads\AUTORIZACION TRABAJOS UPS\INVITAC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0" y="969094"/>
            <a:ext cx="2592204" cy="34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Elias.Torres\Downloads\AUTORIZACION TRABAJOS UPS\INVITACION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26" y="969094"/>
            <a:ext cx="2592203" cy="34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6523731" y="620880"/>
            <a:ext cx="4649094" cy="41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b="1" dirty="0" smtClean="0">
                <a:solidFill>
                  <a:srgbClr val="C00000"/>
                </a:solidFill>
              </a:rPr>
              <a:t>INVITACIÓN</a:t>
            </a:r>
          </a:p>
          <a:p>
            <a:endParaRPr lang="es-PE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PE" sz="2800" b="1" dirty="0" smtClean="0">
                <a:solidFill>
                  <a:srgbClr val="C00000"/>
                </a:solidFill>
              </a:rPr>
              <a:t>Este material es exclusivo para distribuirlos a nuestros amigos que asistirán al centro </a:t>
            </a:r>
            <a:r>
              <a:rPr lang="es-PE" sz="2800" b="1" dirty="0" err="1" smtClean="0">
                <a:solidFill>
                  <a:srgbClr val="C00000"/>
                </a:solidFill>
              </a:rPr>
              <a:t>evangelistico</a:t>
            </a:r>
            <a:endParaRPr lang="es-PE" sz="2800" b="1" dirty="0" smtClean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P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65</Words>
  <Application>Microsoft Office PowerPoint</Application>
  <PresentationFormat>Personalizado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Lu-home</dc:creator>
  <cp:lastModifiedBy>Elías Torres</cp:lastModifiedBy>
  <cp:revision>3</cp:revision>
  <dcterms:created xsi:type="dcterms:W3CDTF">2014-03-04T15:39:05Z</dcterms:created>
  <dcterms:modified xsi:type="dcterms:W3CDTF">2014-03-05T22:32:45Z</dcterms:modified>
</cp:coreProperties>
</file>