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75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64" r:id="rId13"/>
    <p:sldId id="265" r:id="rId14"/>
    <p:sldId id="272" r:id="rId15"/>
    <p:sldId id="290" r:id="rId16"/>
    <p:sldId id="278" r:id="rId17"/>
    <p:sldId id="274" r:id="rId18"/>
    <p:sldId id="270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7C16-F1BF-DD46-8360-21F829C19CA0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5F16-FB42-F644-B229-43BA74B8C52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8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7C16-F1BF-DD46-8360-21F829C19CA0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5F16-FB42-F644-B229-43BA74B8C52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7C16-F1BF-DD46-8360-21F829C19CA0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5F16-FB42-F644-B229-43BA74B8C52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2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7C16-F1BF-DD46-8360-21F829C19CA0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5F16-FB42-F644-B229-43BA74B8C52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2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7C16-F1BF-DD46-8360-21F829C19CA0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5F16-FB42-F644-B229-43BA74B8C52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7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7C16-F1BF-DD46-8360-21F829C19CA0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5F16-FB42-F644-B229-43BA74B8C52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9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7C16-F1BF-DD46-8360-21F829C19CA0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5F16-FB42-F644-B229-43BA74B8C52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1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7C16-F1BF-DD46-8360-21F829C19CA0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5F16-FB42-F644-B229-43BA74B8C52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0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7C16-F1BF-DD46-8360-21F829C19CA0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5F16-FB42-F644-B229-43BA74B8C52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9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7C16-F1BF-DD46-8360-21F829C19CA0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5F16-FB42-F644-B229-43BA74B8C52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7C16-F1BF-DD46-8360-21F829C19CA0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5F16-FB42-F644-B229-43BA74B8C52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0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77C16-F1BF-DD46-8360-21F829C19CA0}" type="datetimeFigureOut">
              <a:rPr lang="en-US" smtClean="0"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85F16-FB42-F644-B229-43BA74B8C52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7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10882" y="4356751"/>
            <a:ext cx="4949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EVANGELISMO DE COSECHA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2129" y="1901261"/>
            <a:ext cx="7393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Al sábado siguiente, el pastor trae una linda carta, preparada por él mismo, escrita con lágri- mas en sus ojos y con corazón de evangelista. Esta debe ser una </a:t>
            </a:r>
            <a:r>
              <a:rPr lang="en-US" sz="3600" b="1" dirty="0" smtClean="0"/>
              <a:t>carta</a:t>
            </a:r>
            <a:r>
              <a:rPr lang="en-US" sz="3600" b="1" dirty="0"/>
              <a:t>-</a:t>
            </a:r>
            <a:r>
              <a:rPr lang="en-US" sz="3600" b="1" dirty="0" smtClean="0"/>
              <a:t>invitación</a:t>
            </a:r>
            <a:r>
              <a:rPr lang="en-US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71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7721" y="1507653"/>
            <a:ext cx="74978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Durante este segundo sábado, junto con la carta, los miembros también deberán tener los </a:t>
            </a:r>
            <a:r>
              <a:rPr lang="en-US" sz="3200" b="1" dirty="0" smtClean="0"/>
              <a:t>libros </a:t>
            </a:r>
            <a:r>
              <a:rPr lang="en-US" sz="3200" b="1" dirty="0"/>
              <a:t>misioneros del año, para dárselos como </a:t>
            </a:r>
            <a:r>
              <a:rPr lang="en-US" sz="3200" b="1" dirty="0" smtClean="0"/>
              <a:t>regalo </a:t>
            </a:r>
            <a:r>
              <a:rPr lang="en-US" sz="3200" b="1" dirty="0"/>
              <a:t>a esos amigos. En este mismo día, a la tarde, cada hermano debe escribir el nombre de cada persona de su lista en cada carta, para hacerla más personal.</a:t>
            </a:r>
          </a:p>
        </p:txBody>
      </p:sp>
    </p:spTree>
    <p:extLst>
      <p:ext uri="{BB962C8B-B14F-4D97-AF65-F5344CB8AC3E}">
        <p14:creationId xmlns:p14="http://schemas.microsoft.com/office/powerpoint/2010/main" val="216509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9811" y="1198330"/>
            <a:ext cx="77066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Después de que todo esté debidamente pre- parado, durante una semana o algunos días más, los hermanos harán una visita a cada amigo de la lista. Este es el momento de revelarle que usted y toda la iglesia están en oración por él y su familia; enseguida, entréguele la carta y el libro misionero. Si es posible, lea un texto de la Biblia, haga una oración y, sin temor, invite a esa persona al evan- gelismo en su iglesia. Dígale que él y su familia son invitados especiales.</a:t>
            </a:r>
          </a:p>
        </p:txBody>
      </p:sp>
    </p:spTree>
    <p:extLst>
      <p:ext uri="{BB962C8B-B14F-4D97-AF65-F5344CB8AC3E}">
        <p14:creationId xmlns:p14="http://schemas.microsoft.com/office/powerpoint/2010/main" val="1596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7976" y="2209170"/>
            <a:ext cx="4932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800000"/>
                </a:solidFill>
              </a:rPr>
              <a:t>GRUPOS PEQUEÑOS </a:t>
            </a:r>
          </a:p>
        </p:txBody>
      </p:sp>
    </p:spTree>
    <p:extLst>
      <p:ext uri="{BB962C8B-B14F-4D97-AF65-F5344CB8AC3E}">
        <p14:creationId xmlns:p14="http://schemas.microsoft.com/office/powerpoint/2010/main" val="41634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227" y="1997839"/>
            <a:ext cx="7915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Cada hermano debe comenzar </a:t>
            </a:r>
            <a:r>
              <a:rPr lang="en-US" sz="3600" b="1" dirty="0" smtClean="0"/>
              <a:t>el </a:t>
            </a:r>
            <a:r>
              <a:rPr lang="en-US" sz="3600" b="1" dirty="0"/>
              <a:t>Grupo P</a:t>
            </a:r>
            <a:r>
              <a:rPr lang="en-US" sz="3600" b="1" dirty="0" smtClean="0"/>
              <a:t>equeño </a:t>
            </a:r>
            <a:r>
              <a:rPr lang="en-US" sz="3600" b="1" dirty="0"/>
              <a:t>en su casa, con los amigos de la lista. Esta es una herramienta de evangelización poderosa para llevar almas a los pies de Cristo.</a:t>
            </a:r>
          </a:p>
        </p:txBody>
      </p:sp>
    </p:spTree>
    <p:extLst>
      <p:ext uri="{BB962C8B-B14F-4D97-AF65-F5344CB8AC3E}">
        <p14:creationId xmlns:p14="http://schemas.microsoft.com/office/powerpoint/2010/main" val="82779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4615" y="2441182"/>
            <a:ext cx="40793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800000"/>
                </a:solidFill>
              </a:rPr>
              <a:t>CLASES BIBLICAS </a:t>
            </a:r>
          </a:p>
        </p:txBody>
      </p:sp>
    </p:spTree>
    <p:extLst>
      <p:ext uri="{BB962C8B-B14F-4D97-AF65-F5344CB8AC3E}">
        <p14:creationId xmlns:p14="http://schemas.microsoft.com/office/powerpoint/2010/main" val="27773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7868" y="1965641"/>
            <a:ext cx="66112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En cada iglesia necesitamos tener</a:t>
            </a:r>
            <a:endParaRPr lang="en-US" sz="3600" b="1" dirty="0"/>
          </a:p>
          <a:p>
            <a:r>
              <a:rPr lang="en-US" sz="3600" b="1" dirty="0" smtClean="0"/>
              <a:t>por lo menos tres clases bíblicas: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Una en el domingo.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S</a:t>
            </a:r>
            <a:r>
              <a:rPr lang="en-US" sz="3600" b="1" dirty="0" smtClean="0"/>
              <a:t>abado por la mañana.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Una clase para niños.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071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705" y="2808569"/>
            <a:ext cx="7378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</a:rPr>
              <a:t>EVANGELISMO DE COSECHA</a:t>
            </a:r>
            <a:endParaRPr lang="en-US" sz="4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461" y="1863344"/>
            <a:ext cx="8089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Un mes después, </a:t>
            </a:r>
            <a:r>
              <a:rPr lang="en-US" sz="3200" b="1" dirty="0"/>
              <a:t>debe iniciar el </a:t>
            </a:r>
            <a:r>
              <a:rPr lang="en-US" sz="3200" b="1" dirty="0" smtClean="0"/>
              <a:t>evangelismo. Usted </a:t>
            </a:r>
            <a:r>
              <a:rPr lang="en-US" sz="3200" b="1" dirty="0"/>
              <a:t>podrá ver la multitud que acudirá a la iglesia y, con seguridad, tendremos una iglesia feliz; hermanos realizados, al ver que Dios los usó para salvar almas.</a:t>
            </a:r>
          </a:p>
        </p:txBody>
      </p:sp>
    </p:spTree>
    <p:extLst>
      <p:ext uri="{BB962C8B-B14F-4D97-AF65-F5344CB8AC3E}">
        <p14:creationId xmlns:p14="http://schemas.microsoft.com/office/powerpoint/2010/main" val="107845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1221" y="1869468"/>
            <a:ext cx="69933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Cada hermano debe estar sentado cerca de su invitado, ayudarlo con la Biblia, acompañarlo, y debe continuar orando por él durante la </a:t>
            </a:r>
            <a:r>
              <a:rPr lang="en-US" sz="3200" b="1" dirty="0" smtClean="0"/>
              <a:t>semana</a:t>
            </a:r>
            <a:r>
              <a:rPr lang="en-US" sz="3200" b="1" dirty="0"/>
              <a:t>, manteniendo el contacto personal o, al menos, por teléfono o correo electrónico.</a:t>
            </a:r>
          </a:p>
        </p:txBody>
      </p:sp>
    </p:spTree>
    <p:extLst>
      <p:ext uri="{BB962C8B-B14F-4D97-AF65-F5344CB8AC3E}">
        <p14:creationId xmlns:p14="http://schemas.microsoft.com/office/powerpoint/2010/main" val="19021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5854" y="2599317"/>
            <a:ext cx="7592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¡</a:t>
            </a:r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No 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basta ser adventista,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hay que ser evangelista!</a:t>
            </a:r>
          </a:p>
        </p:txBody>
      </p:sp>
    </p:spTree>
    <p:extLst>
      <p:ext uri="{BB962C8B-B14F-4D97-AF65-F5344CB8AC3E}">
        <p14:creationId xmlns:p14="http://schemas.microsoft.com/office/powerpoint/2010/main" val="7545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756" y="1869468"/>
            <a:ext cx="76718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Las parejas misioneras y </a:t>
            </a:r>
            <a:r>
              <a:rPr lang="en-US" sz="3200" b="1" dirty="0" smtClean="0"/>
              <a:t>los instrutores </a:t>
            </a:r>
            <a:r>
              <a:rPr lang="en-US" sz="3200" b="1" dirty="0"/>
              <a:t>bíblicos, junto con los hermanos, deben ministrar estudios bíblicos a cada una de esas personas.</a:t>
            </a:r>
          </a:p>
          <a:p>
            <a:r>
              <a:rPr lang="en-US" sz="3200" b="1" dirty="0" smtClean="0"/>
              <a:t>Con </a:t>
            </a:r>
            <a:r>
              <a:rPr lang="en-US" sz="3200" b="1" dirty="0"/>
              <a:t>seguridad habrá una gran cosecha de almas por medio del bautismo, y aquella iglesia nunca será la misma.</a:t>
            </a:r>
          </a:p>
        </p:txBody>
      </p:sp>
    </p:spTree>
    <p:extLst>
      <p:ext uri="{BB962C8B-B14F-4D97-AF65-F5344CB8AC3E}">
        <p14:creationId xmlns:p14="http://schemas.microsoft.com/office/powerpoint/2010/main" val="21018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4186" y="1213083"/>
            <a:ext cx="77414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¿Cómo sembrar </a:t>
            </a:r>
            <a:r>
              <a:rPr lang="en-US" sz="3200" b="1" dirty="0"/>
              <a:t>de manera eficiente, para una </a:t>
            </a:r>
            <a:r>
              <a:rPr lang="en-US" sz="3200" b="1" dirty="0" smtClean="0"/>
              <a:t>cosecha </a:t>
            </a:r>
            <a:r>
              <a:rPr lang="en-US" sz="3200" b="1" dirty="0"/>
              <a:t>abundante de almas para el Reino de </a:t>
            </a:r>
            <a:r>
              <a:rPr lang="en-US" sz="3200" b="1" dirty="0" smtClean="0"/>
              <a:t>Dios?</a:t>
            </a:r>
          </a:p>
          <a:p>
            <a:pPr algn="ctr"/>
            <a:endParaRPr lang="en-US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El </a:t>
            </a:r>
            <a:r>
              <a:rPr lang="en-US" sz="3200" b="1" dirty="0"/>
              <a:t>primer paso es llevar a la iglesia a una ex- periencia mayor con Dios</a:t>
            </a:r>
            <a:r>
              <a:rPr lang="en-US" sz="32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 </a:t>
            </a:r>
            <a:r>
              <a:rPr lang="en-US" sz="3200" b="1" dirty="0"/>
              <a:t>Es fundamental que cada miembro tenga una vida de reavivamiento y </a:t>
            </a:r>
            <a:r>
              <a:rPr lang="en-US" sz="3200" b="1" dirty="0" smtClean="0"/>
              <a:t>reforma.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 </a:t>
            </a:r>
            <a:r>
              <a:rPr lang="en-US" sz="3200" b="1" dirty="0"/>
              <a:t>B</a:t>
            </a:r>
            <a:r>
              <a:rPr lang="en-US" sz="3200" b="1" dirty="0" smtClean="0"/>
              <a:t>usque </a:t>
            </a:r>
            <a:r>
              <a:rPr lang="en-US" sz="3200" b="1" dirty="0"/>
              <a:t>a Dios en la primera hora de cada mañana.</a:t>
            </a:r>
          </a:p>
        </p:txBody>
      </p:sp>
    </p:spTree>
    <p:extLst>
      <p:ext uri="{BB962C8B-B14F-4D97-AF65-F5344CB8AC3E}">
        <p14:creationId xmlns:p14="http://schemas.microsoft.com/office/powerpoint/2010/main" val="1139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730" y="2327427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9600"/>
              </p:ext>
            </p:extLst>
          </p:nvPr>
        </p:nvGraphicFramePr>
        <p:xfrm>
          <a:off x="629927" y="3180631"/>
          <a:ext cx="8085665" cy="328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888"/>
                <a:gridCol w="2398888"/>
                <a:gridCol w="3287889"/>
              </a:tblGrid>
              <a:tr h="3280825">
                <a:tc>
                  <a:txBody>
                    <a:bodyPr/>
                    <a:lstStyle/>
                    <a:p>
                      <a:r>
                        <a:rPr lang="en-US" dirty="0" smtClean="0"/>
                        <a:t>FAMILIA</a:t>
                      </a:r>
                    </a:p>
                    <a:p>
                      <a:r>
                        <a:rPr lang="en-US" dirty="0" smtClean="0"/>
                        <a:t>___________________________________________________________________________________________________________________________________________________________________________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AMIGOS</a:t>
                      </a:r>
                    </a:p>
                    <a:p>
                      <a:r>
                        <a:rPr lang="en-US" dirty="0" smtClean="0"/>
                        <a:t>___________________________________________________________________________________________________________________________________________________________________________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EX-ADVENTISTAS</a:t>
                      </a:r>
                    </a:p>
                    <a:p>
                      <a:r>
                        <a:rPr lang="en-US" dirty="0" smtClean="0"/>
                        <a:t>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87534"/>
              </p:ext>
            </p:extLst>
          </p:nvPr>
        </p:nvGraphicFramePr>
        <p:xfrm>
          <a:off x="629928" y="1614287"/>
          <a:ext cx="80856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664"/>
              </a:tblGrid>
              <a:tr h="815340">
                <a:tc>
                  <a:txBody>
                    <a:bodyPr/>
                    <a:lstStyle/>
                    <a:p>
                      <a:r>
                        <a:rPr lang="en-US" dirty="0" smtClean="0"/>
                        <a:t>NOMBRE ------------------------------------------------------------------------</a:t>
                      </a:r>
                    </a:p>
                    <a:p>
                      <a:r>
                        <a:rPr lang="en-US" dirty="0" smtClean="0"/>
                        <a:t>DIRECCIÓN----------------------------------------------------------------------</a:t>
                      </a:r>
                    </a:p>
                    <a:p>
                      <a:r>
                        <a:rPr lang="en-US" dirty="0" smtClean="0"/>
                        <a:t>TELÉFONO-----------------------------------------------------------------------</a:t>
                      </a:r>
                    </a:p>
                    <a:p>
                      <a:r>
                        <a:rPr lang="en-US" dirty="0" smtClean="0"/>
                        <a:t>E-MAIL---------------------------------------------------------------------------</a:t>
                      </a:r>
                    </a:p>
                    <a:p>
                      <a:r>
                        <a:rPr lang="en-US" dirty="0" smtClean="0"/>
                        <a:t>IGLESIA--------------------------------------------------------------------------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83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celio_11-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0" y="1718319"/>
            <a:ext cx="8960700" cy="48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6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90" y="1753778"/>
            <a:ext cx="77936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Haga un sermón motivacional/de </a:t>
            </a:r>
            <a:r>
              <a:rPr lang="en-US" sz="2800" b="1" dirty="0" smtClean="0"/>
              <a:t>evangelismo </a:t>
            </a:r>
            <a:r>
              <a:rPr lang="en-US" sz="2800" b="1" dirty="0"/>
              <a:t>el sábado por la mañana y </a:t>
            </a:r>
            <a:r>
              <a:rPr lang="en-US" sz="2800" b="1" dirty="0" smtClean="0"/>
              <a:t>entregue, </a:t>
            </a:r>
            <a:r>
              <a:rPr lang="en-US" sz="2800" b="1" dirty="0"/>
              <a:t>una ficha con tres columnas para cada persona (debe ser una ficha doble). En la primera columna, los hermanos anotarán los nombres de familiares no adventistas, que vivan relativamente cerca; en la columna del medio, escribirán los nombres de amigos y vecinos no adventistas; la última </a:t>
            </a:r>
            <a:r>
              <a:rPr lang="en-US" sz="2800" b="1" dirty="0" smtClean="0"/>
              <a:t>columna </a:t>
            </a:r>
            <a:r>
              <a:rPr lang="en-US" sz="2800" b="1" dirty="0"/>
              <a:t>es para anotar los nombres de ex adventistas que conocen.</a:t>
            </a:r>
          </a:p>
        </p:txBody>
      </p:sp>
    </p:spTree>
    <p:extLst>
      <p:ext uri="{BB962C8B-B14F-4D97-AF65-F5344CB8AC3E}">
        <p14:creationId xmlns:p14="http://schemas.microsoft.com/office/powerpoint/2010/main" val="401514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1153" y="1476779"/>
            <a:ext cx="76544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Recoja las fichas, pero déjele una copia a cada hermano. Mientras su secretaria o el equipo de evangelismo de la iglesia cuentan los </a:t>
            </a:r>
            <a:r>
              <a:rPr lang="en-US" sz="3200" b="1" dirty="0" smtClean="0"/>
              <a:t>nombres</a:t>
            </a:r>
            <a:r>
              <a:rPr lang="en-US" sz="3200" b="1" dirty="0"/>
              <a:t>, usted debe llamar a los ancianos al </a:t>
            </a:r>
            <a:r>
              <a:rPr lang="en-US" sz="3200" b="1" dirty="0" smtClean="0"/>
              <a:t>frente</a:t>
            </a:r>
            <a:r>
              <a:rPr lang="en-US" sz="3200" b="1" dirty="0"/>
              <a:t>, poner las planillas en el piso (cada miembro hará lo mismo). Arrodíllese sobre los nombres y permita que toda la iglesia haga lo mismo para un momento de oración.</a:t>
            </a:r>
          </a:p>
        </p:txBody>
      </p:sp>
    </p:spTree>
    <p:extLst>
      <p:ext uri="{BB962C8B-B14F-4D97-AF65-F5344CB8AC3E}">
        <p14:creationId xmlns:p14="http://schemas.microsoft.com/office/powerpoint/2010/main" val="37646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057" y="1997839"/>
            <a:ext cx="71499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En este momento, la iglesia deberá comenzar una poderosa semana de oración. Cada miembro debe orar varias </a:t>
            </a:r>
            <a:r>
              <a:rPr lang="en-US" sz="3600" b="1" dirty="0" smtClean="0"/>
              <a:t>veces </a:t>
            </a:r>
            <a:r>
              <a:rPr lang="en-US" sz="3600" b="1" dirty="0"/>
              <a:t>por día, durante una semana, a favor de estas personas.</a:t>
            </a:r>
          </a:p>
        </p:txBody>
      </p:sp>
    </p:spTree>
    <p:extLst>
      <p:ext uri="{BB962C8B-B14F-4D97-AF65-F5344CB8AC3E}">
        <p14:creationId xmlns:p14="http://schemas.microsoft.com/office/powerpoint/2010/main" val="16947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703" y="1997839"/>
            <a:ext cx="77348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Note que, de esta forma, ya estamos </a:t>
            </a:r>
            <a:r>
              <a:rPr lang="en-US" sz="3600" b="1" dirty="0" smtClean="0"/>
              <a:t>iniciando </a:t>
            </a:r>
            <a:r>
              <a:rPr lang="en-US" sz="3600" b="1" dirty="0"/>
              <a:t>el discipulado, porque cada hermano se está involucrando en el evangelismo y comienza a </a:t>
            </a:r>
            <a:r>
              <a:rPr lang="en-US" sz="3600" b="1" dirty="0" smtClean="0"/>
              <a:t>sentir </a:t>
            </a:r>
            <a:r>
              <a:rPr lang="en-US" sz="3600" b="1" dirty="0"/>
              <a:t>amor y pasión por esas almas.</a:t>
            </a:r>
          </a:p>
        </p:txBody>
      </p:sp>
    </p:spTree>
    <p:extLst>
      <p:ext uri="{BB962C8B-B14F-4D97-AF65-F5344CB8AC3E}">
        <p14:creationId xmlns:p14="http://schemas.microsoft.com/office/powerpoint/2010/main" val="14476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694</Words>
  <Application>Microsoft Office PowerPoint</Application>
  <PresentationFormat>Presentación en pantalla (4:3)</PresentationFormat>
  <Paragraphs>39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Apple Chancery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Goncalves</dc:creator>
  <cp:lastModifiedBy>Elías Torres</cp:lastModifiedBy>
  <cp:revision>14</cp:revision>
  <dcterms:created xsi:type="dcterms:W3CDTF">2012-03-19T02:57:04Z</dcterms:created>
  <dcterms:modified xsi:type="dcterms:W3CDTF">2014-08-14T16:49:58Z</dcterms:modified>
</cp:coreProperties>
</file>