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BD95-F094-7943-9C0F-BF1A88AA487A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59F5-172C-0743-BB69-ABD0D4EE2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197269" y="4246009"/>
            <a:ext cx="5791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t-BR" sz="3600" b="1" dirty="0" smtClean="0">
                <a:solidFill>
                  <a:srgbClr val="800000"/>
                </a:solidFill>
                <a:latin typeface="Calibri"/>
              </a:rPr>
              <a:t>EVANGELISMO DE </a:t>
            </a:r>
            <a:r>
              <a:rPr lang="pt-BR" sz="3600" b="1" dirty="0" smtClean="0">
                <a:solidFill>
                  <a:srgbClr val="800000"/>
                </a:solidFill>
                <a:latin typeface="Calibri"/>
              </a:rPr>
              <a:t>DISTRITO</a:t>
            </a:r>
            <a:endParaRPr lang="pt-BR" sz="3600" b="1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3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1121" y="2217900"/>
            <a:ext cx="7062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El </a:t>
            </a:r>
            <a:r>
              <a:rPr lang="en-US" sz="3600" b="1" dirty="0" err="1"/>
              <a:t>segundo</a:t>
            </a:r>
            <a:r>
              <a:rPr lang="en-US" sz="3600" b="1" dirty="0"/>
              <a:t> </a:t>
            </a:r>
            <a:r>
              <a:rPr lang="en-US" sz="3600" b="1" dirty="0" err="1"/>
              <a:t>encuentro</a:t>
            </a:r>
            <a:r>
              <a:rPr lang="en-US" sz="3600" b="1" dirty="0"/>
              <a:t> </a:t>
            </a:r>
            <a:r>
              <a:rPr lang="en-US" sz="3600" b="1" dirty="0" err="1"/>
              <a:t>debe</a:t>
            </a:r>
            <a:r>
              <a:rPr lang="en-US" sz="3600" b="1" dirty="0"/>
              <a:t> </a:t>
            </a:r>
            <a:r>
              <a:rPr lang="en-US" sz="3600" b="1" dirty="0" err="1"/>
              <a:t>llevarse</a:t>
            </a:r>
            <a:r>
              <a:rPr lang="en-US" sz="3600" b="1" dirty="0"/>
              <a:t> a </a:t>
            </a:r>
            <a:r>
              <a:rPr lang="en-US" sz="3600" b="1" dirty="0" err="1"/>
              <a:t>cabo</a:t>
            </a:r>
            <a:r>
              <a:rPr lang="en-US" sz="3600" b="1" dirty="0"/>
              <a:t> dos o </a:t>
            </a:r>
            <a:r>
              <a:rPr lang="en-US" sz="3600" b="1" dirty="0" err="1"/>
              <a:t>tres</a:t>
            </a:r>
            <a:r>
              <a:rPr lang="en-US" sz="3600" b="1" dirty="0"/>
              <a:t> </a:t>
            </a:r>
            <a:r>
              <a:rPr lang="en-US" sz="3600" b="1" dirty="0" err="1"/>
              <a:t>meses</a:t>
            </a:r>
            <a:r>
              <a:rPr lang="en-US" sz="3600" b="1" dirty="0"/>
              <a:t> </a:t>
            </a:r>
            <a:r>
              <a:rPr lang="en-US" sz="3600" b="1" dirty="0" err="1"/>
              <a:t>después</a:t>
            </a:r>
            <a:r>
              <a:rPr lang="en-US" sz="3600" b="1" dirty="0"/>
              <a:t>. </a:t>
            </a:r>
            <a:r>
              <a:rPr lang="en-US" sz="3600" b="1" dirty="0" err="1"/>
              <a:t>Ese</a:t>
            </a:r>
            <a:r>
              <a:rPr lang="en-US" sz="3600" b="1" dirty="0"/>
              <a:t> </a:t>
            </a:r>
            <a:r>
              <a:rPr lang="en-US" sz="3600" b="1" dirty="0" err="1"/>
              <a:t>será</a:t>
            </a:r>
            <a:r>
              <a:rPr lang="en-US" sz="3600" b="1" dirty="0"/>
              <a:t> el </a:t>
            </a:r>
            <a:r>
              <a:rPr lang="en-US" sz="3600" b="1" dirty="0" err="1"/>
              <a:t>día</a:t>
            </a:r>
            <a:r>
              <a:rPr lang="en-US" sz="3600" b="1" dirty="0"/>
              <a:t> </a:t>
            </a:r>
            <a:r>
              <a:rPr lang="en-US" sz="3600" b="1" dirty="0" err="1"/>
              <a:t>para</a:t>
            </a:r>
            <a:r>
              <a:rPr lang="en-US" sz="3600" b="1" dirty="0"/>
              <a:t> </a:t>
            </a:r>
            <a:r>
              <a:rPr lang="en-US" sz="3600" b="1" dirty="0" err="1"/>
              <a:t>evaluar</a:t>
            </a:r>
            <a:r>
              <a:rPr lang="en-US" sz="3600" b="1" dirty="0"/>
              <a:t> lo </a:t>
            </a:r>
            <a:r>
              <a:rPr lang="en-US" sz="3600" b="1" dirty="0" err="1"/>
              <a:t>que</a:t>
            </a:r>
            <a:r>
              <a:rPr lang="en-US" sz="3600" b="1" dirty="0"/>
              <a:t> se </a:t>
            </a:r>
            <a:r>
              <a:rPr lang="en-US" sz="3600" b="1" dirty="0" err="1"/>
              <a:t>esté</a:t>
            </a:r>
            <a:r>
              <a:rPr lang="en-US" sz="3600" b="1" dirty="0"/>
              <a:t> </a:t>
            </a:r>
            <a:r>
              <a:rPr lang="en-US" sz="3600" b="1" dirty="0" err="1"/>
              <a:t>haciendo</a:t>
            </a:r>
            <a:r>
              <a:rPr lang="en-US" sz="36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217" y="921938"/>
            <a:ext cx="4440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SEGUNDA REUNIÓN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98" y="1905506"/>
            <a:ext cx="77414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hora</a:t>
            </a:r>
            <a:r>
              <a:rPr lang="en-US" sz="3200" b="1" dirty="0"/>
              <a:t> de </a:t>
            </a:r>
            <a:r>
              <a:rPr lang="en-US" sz="3200" b="1" dirty="0" err="1"/>
              <a:t>gestionar</a:t>
            </a:r>
            <a:r>
              <a:rPr lang="en-US" sz="3200" b="1" dirty="0"/>
              <a:t> el </a:t>
            </a:r>
            <a:r>
              <a:rPr lang="en-US" sz="3200" b="1" dirty="0" err="1"/>
              <a:t>evangelismo</a:t>
            </a:r>
            <a:r>
              <a:rPr lang="en-US" sz="3200" b="1" dirty="0"/>
              <a:t> de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 smtClean="0"/>
              <a:t>parejas</a:t>
            </a:r>
            <a:r>
              <a:rPr lang="en-US" sz="3200" b="1" dirty="0"/>
              <a:t>: </a:t>
            </a:r>
            <a:r>
              <a:rPr lang="en-US" sz="3200" b="1" dirty="0" err="1"/>
              <a:t>motivar</a:t>
            </a:r>
            <a:r>
              <a:rPr lang="en-US" sz="3200" b="1" dirty="0"/>
              <a:t>, </a:t>
            </a:r>
            <a:r>
              <a:rPr lang="en-US" sz="3200" b="1" dirty="0" err="1"/>
              <a:t>redireccionar</a:t>
            </a:r>
            <a:r>
              <a:rPr lang="en-US" sz="3200" b="1" dirty="0"/>
              <a:t>, </a:t>
            </a:r>
            <a:r>
              <a:rPr lang="en-US" sz="3200" b="1" dirty="0" err="1"/>
              <a:t>sacarse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dudas</a:t>
            </a:r>
            <a:r>
              <a:rPr lang="en-US" sz="3200" b="1" dirty="0"/>
              <a:t> o </a:t>
            </a:r>
            <a:r>
              <a:rPr lang="en-US" sz="3200" b="1" dirty="0" err="1" smtClean="0"/>
              <a:t>cargar</a:t>
            </a:r>
            <a:r>
              <a:rPr lang="en-US" sz="3200" b="1" dirty="0" smtClean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combustible en el </a:t>
            </a:r>
            <a:r>
              <a:rPr lang="en-US" sz="3200" b="1" dirty="0" err="1"/>
              <a:t>equipo</a:t>
            </a:r>
            <a:r>
              <a:rPr lang="en-US" sz="3200" b="1" dirty="0"/>
              <a:t> de </a:t>
            </a:r>
            <a:r>
              <a:rPr lang="en-US" sz="3200" b="1" dirty="0" err="1"/>
              <a:t>evangelismo</a:t>
            </a:r>
            <a:r>
              <a:rPr lang="en-US" sz="3200" b="1" dirty="0"/>
              <a:t>. </a:t>
            </a:r>
            <a:r>
              <a:rPr lang="en-US" sz="3200" b="1" dirty="0" err="1"/>
              <a:t>Estos</a:t>
            </a:r>
            <a:r>
              <a:rPr lang="en-US" sz="3200" b="1" dirty="0"/>
              <a:t> </a:t>
            </a:r>
            <a:r>
              <a:rPr lang="en-US" sz="3200" b="1" dirty="0" err="1"/>
              <a:t>hermanos</a:t>
            </a:r>
            <a:r>
              <a:rPr lang="en-US" sz="3200" b="1" dirty="0"/>
              <a:t> son, a </a:t>
            </a:r>
            <a:r>
              <a:rPr lang="en-US" sz="3200" b="1" dirty="0" err="1"/>
              <a:t>partir</a:t>
            </a:r>
            <a:r>
              <a:rPr lang="en-US" sz="3200" b="1" dirty="0"/>
              <a:t> </a:t>
            </a:r>
            <a:r>
              <a:rPr lang="en-US" sz="3200" b="1" dirty="0" smtClean="0"/>
              <a:t>de </a:t>
            </a:r>
            <a:r>
              <a:rPr lang="en-US" sz="3200" b="1" dirty="0" err="1" smtClean="0"/>
              <a:t>este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momiento</a:t>
            </a:r>
            <a:r>
              <a:rPr lang="en-US" sz="3200" b="1" dirty="0" smtClean="0"/>
              <a:t>,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equipo</a:t>
            </a:r>
            <a:r>
              <a:rPr lang="en-US" sz="3200" b="1" dirty="0"/>
              <a:t> de </a:t>
            </a:r>
            <a:r>
              <a:rPr lang="en-US" sz="3200" b="1" dirty="0" err="1"/>
              <a:t>evangelismo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7" y="1720840"/>
            <a:ext cx="8024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Oriente</a:t>
            </a:r>
            <a:r>
              <a:rPr lang="en-US" sz="3600" b="1" dirty="0"/>
              <a:t> a </a:t>
            </a:r>
            <a:r>
              <a:rPr lang="en-US" sz="3600" b="1" dirty="0" err="1"/>
              <a:t>las</a:t>
            </a:r>
            <a:r>
              <a:rPr lang="en-US" sz="3600" b="1" dirty="0"/>
              <a:t> </a:t>
            </a:r>
            <a:r>
              <a:rPr lang="en-US" sz="3600" b="1" dirty="0" err="1" smtClean="0"/>
              <a:t>parejas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misioneras</a:t>
            </a:r>
            <a:r>
              <a:rPr lang="en-US" sz="3600" b="1" dirty="0" smtClean="0"/>
              <a:t> </a:t>
            </a:r>
            <a:r>
              <a:rPr lang="en-US" sz="3600" b="1" dirty="0"/>
              <a:t>a </a:t>
            </a:r>
            <a:r>
              <a:rPr lang="en-US" sz="3600" b="1" dirty="0" err="1"/>
              <a:t>dividir</a:t>
            </a:r>
            <a:r>
              <a:rPr lang="en-US" sz="3600" b="1" dirty="0"/>
              <a:t> a </a:t>
            </a:r>
            <a:r>
              <a:rPr lang="en-US" sz="3600" b="1" dirty="0" err="1"/>
              <a:t>sus</a:t>
            </a:r>
            <a:r>
              <a:rPr lang="en-US" sz="3600" b="1" dirty="0"/>
              <a:t> </a:t>
            </a:r>
            <a:r>
              <a:rPr lang="en-US" sz="3600" b="1" dirty="0" err="1"/>
              <a:t>interesados</a:t>
            </a:r>
            <a:r>
              <a:rPr lang="en-US" sz="3600" b="1" dirty="0"/>
              <a:t> en </a:t>
            </a:r>
            <a:r>
              <a:rPr lang="en-US" sz="3600" b="1" dirty="0" err="1"/>
              <a:t>tres</a:t>
            </a:r>
            <a:r>
              <a:rPr lang="en-US" sz="3600" b="1" dirty="0"/>
              <a:t> </a:t>
            </a:r>
            <a:r>
              <a:rPr lang="en-US" sz="3600" b="1" dirty="0" err="1" smtClean="0"/>
              <a:t>categorías</a:t>
            </a:r>
            <a:r>
              <a:rPr lang="en-US" sz="3600" b="1" dirty="0" smtClean="0"/>
              <a:t>:</a:t>
            </a:r>
          </a:p>
          <a:p>
            <a:r>
              <a:rPr lang="en-US" sz="3600" b="1" dirty="0" smtClean="0"/>
              <a:t>A – Agua. </a:t>
            </a:r>
            <a:r>
              <a:rPr lang="en-US" sz="3600" b="1" dirty="0" err="1" smtClean="0"/>
              <a:t>Listo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bautizarse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B – </a:t>
            </a:r>
            <a:r>
              <a:rPr lang="en-US" sz="3600" b="1" dirty="0" err="1" smtClean="0"/>
              <a:t>Bautismo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Falta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solamente</a:t>
            </a:r>
            <a:r>
              <a:rPr lang="en-US" sz="3600" b="1" dirty="0" smtClean="0"/>
              <a:t> la </a:t>
            </a:r>
            <a:r>
              <a:rPr lang="en-US" sz="3600" b="1" dirty="0" err="1" smtClean="0"/>
              <a:t>decisión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 </a:t>
            </a:r>
            <a:r>
              <a:rPr lang="en-US" sz="3600" b="1" dirty="0" smtClean="0"/>
              <a:t>final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C – </a:t>
            </a:r>
            <a:r>
              <a:rPr lang="en-US" sz="3600" b="1" dirty="0" err="1" smtClean="0"/>
              <a:t>Cerca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Todavia</a:t>
            </a:r>
            <a:r>
              <a:rPr lang="en-US" sz="3600" b="1" dirty="0" smtClean="0"/>
              <a:t> no </a:t>
            </a:r>
            <a:r>
              <a:rPr lang="en-US" sz="3600" b="1" dirty="0" err="1" smtClean="0"/>
              <a:t>está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listo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30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495" y="1869468"/>
            <a:ext cx="7891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En el </a:t>
            </a:r>
            <a:r>
              <a:rPr lang="en-US" sz="3200" b="1" dirty="0" err="1"/>
              <a:t>tercer</a:t>
            </a:r>
            <a:r>
              <a:rPr lang="en-US" sz="3200" b="1" dirty="0"/>
              <a:t> </a:t>
            </a:r>
            <a:r>
              <a:rPr lang="en-US" sz="3200" b="1" dirty="0" err="1"/>
              <a:t>encuentro</a:t>
            </a:r>
            <a:r>
              <a:rPr lang="en-US" sz="3200" b="1" dirty="0"/>
              <a:t>, </a:t>
            </a:r>
            <a:r>
              <a:rPr lang="en-US" sz="3200" b="1" dirty="0" err="1"/>
              <a:t>cada</a:t>
            </a:r>
            <a:r>
              <a:rPr lang="en-US" sz="3200" b="1" dirty="0"/>
              <a:t> </a:t>
            </a:r>
            <a:r>
              <a:rPr lang="en-US" sz="3200" b="1" dirty="0" err="1"/>
              <a:t>pareja</a:t>
            </a:r>
            <a:r>
              <a:rPr lang="en-US" sz="3200" b="1" dirty="0"/>
              <a:t> </a:t>
            </a:r>
            <a:r>
              <a:rPr lang="en-US" sz="3200" b="1" dirty="0" err="1"/>
              <a:t>debe</a:t>
            </a:r>
            <a:r>
              <a:rPr lang="en-US" sz="3200" b="1" dirty="0"/>
              <a:t> </a:t>
            </a:r>
            <a:r>
              <a:rPr lang="en-US" sz="3200" b="1" dirty="0" err="1"/>
              <a:t>llevar</a:t>
            </a:r>
            <a:r>
              <a:rPr lang="en-US" sz="3200" b="1" dirty="0"/>
              <a:t> a </a:t>
            </a:r>
            <a:r>
              <a:rPr lang="en-US" sz="3200" b="1" dirty="0" err="1"/>
              <a:t>sus</a:t>
            </a:r>
            <a:r>
              <a:rPr lang="en-US" sz="3200" b="1" dirty="0"/>
              <a:t> </a:t>
            </a:r>
            <a:r>
              <a:rPr lang="en-US" sz="3200" b="1" dirty="0" err="1"/>
              <a:t>interesados</a:t>
            </a:r>
            <a:r>
              <a:rPr lang="en-US" sz="3200" b="1" dirty="0"/>
              <a:t>. Este </a:t>
            </a:r>
            <a:r>
              <a:rPr lang="en-US" sz="3200" b="1" dirty="0" err="1"/>
              <a:t>encuentro</a:t>
            </a:r>
            <a:r>
              <a:rPr lang="en-US" sz="3200" b="1" dirty="0"/>
              <a:t> </a:t>
            </a:r>
            <a:r>
              <a:rPr lang="en-US" sz="3200" b="1" dirty="0" err="1"/>
              <a:t>debe</a:t>
            </a:r>
            <a:r>
              <a:rPr lang="en-US" sz="3200" b="1" dirty="0"/>
              <a:t> </a:t>
            </a:r>
            <a:r>
              <a:rPr lang="en-US" sz="3200" b="1" dirty="0" err="1"/>
              <a:t>ser</a:t>
            </a:r>
            <a:r>
              <a:rPr lang="en-US" sz="3200" b="1" dirty="0"/>
              <a:t> en la </a:t>
            </a:r>
            <a:r>
              <a:rPr lang="en-US" sz="3200" b="1" dirty="0" err="1"/>
              <a:t>iglesia</a:t>
            </a:r>
            <a:r>
              <a:rPr lang="en-US" sz="3200" b="1" dirty="0"/>
              <a:t> o en un </a:t>
            </a:r>
            <a:r>
              <a:rPr lang="en-US" sz="3200" b="1" dirty="0" err="1"/>
              <a:t>lugar</a:t>
            </a:r>
            <a:r>
              <a:rPr lang="en-US" sz="3200" b="1" dirty="0"/>
              <a:t> </a:t>
            </a:r>
            <a:r>
              <a:rPr lang="en-US" sz="3200" b="1" dirty="0" err="1"/>
              <a:t>grande</a:t>
            </a:r>
            <a:r>
              <a:rPr lang="en-US" sz="3200" b="1" dirty="0"/>
              <a:t>, </a:t>
            </a:r>
            <a:r>
              <a:rPr lang="en-US" sz="3200" b="1" dirty="0" err="1"/>
              <a:t>porque</a:t>
            </a:r>
            <a:r>
              <a:rPr lang="en-US" sz="3200" b="1" dirty="0"/>
              <a:t> </a:t>
            </a:r>
            <a:r>
              <a:rPr lang="en-US" sz="3200" b="1" dirty="0" err="1"/>
              <a:t>tendremos</a:t>
            </a:r>
            <a:r>
              <a:rPr lang="en-US" sz="3200" b="1" dirty="0"/>
              <a:t> </a:t>
            </a:r>
            <a:r>
              <a:rPr lang="en-US" sz="3200" b="1" dirty="0" err="1"/>
              <a:t>mucha</a:t>
            </a:r>
            <a:r>
              <a:rPr lang="en-US" sz="3200" b="1" dirty="0"/>
              <a:t> </a:t>
            </a:r>
            <a:r>
              <a:rPr lang="en-US" sz="3200" b="1" dirty="0" err="1"/>
              <a:t>gente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La idea </a:t>
            </a:r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hacer</a:t>
            </a:r>
            <a:r>
              <a:rPr lang="en-US" sz="3200" b="1" dirty="0"/>
              <a:t> un </a:t>
            </a:r>
            <a:r>
              <a:rPr lang="en-US" sz="3200" b="1" dirty="0" err="1"/>
              <a:t>evangelismo</a:t>
            </a:r>
            <a:r>
              <a:rPr lang="en-US" sz="3200" b="1" dirty="0"/>
              <a:t> especial de un </a:t>
            </a:r>
            <a:r>
              <a:rPr lang="en-US" sz="3200" b="1" dirty="0" err="1" smtClean="0"/>
              <a:t>día</a:t>
            </a:r>
            <a:r>
              <a:rPr lang="en-US" sz="3200" b="1" dirty="0" smtClean="0"/>
              <a:t> o un fin de </a:t>
            </a:r>
            <a:r>
              <a:rPr lang="en-US" sz="3200" b="1" dirty="0" err="1" smtClean="0"/>
              <a:t>semana</a:t>
            </a:r>
            <a:r>
              <a:rPr lang="en-US" sz="3200" b="1" dirty="0" smtClean="0"/>
              <a:t>: </a:t>
            </a:r>
            <a:r>
              <a:rPr lang="en-US" sz="3200" b="1" dirty="0" err="1"/>
              <a:t>usted</a:t>
            </a:r>
            <a:r>
              <a:rPr lang="en-US" sz="3200" b="1" dirty="0"/>
              <a:t> </a:t>
            </a:r>
            <a:r>
              <a:rPr lang="en-US" sz="3200" b="1" dirty="0" err="1"/>
              <a:t>estructura</a:t>
            </a:r>
            <a:r>
              <a:rPr lang="en-US" sz="3200" b="1" dirty="0"/>
              <a:t> el </a:t>
            </a:r>
            <a:r>
              <a:rPr lang="en-US" sz="3200" b="1" dirty="0" err="1"/>
              <a:t>programa</a:t>
            </a:r>
            <a:r>
              <a:rPr lang="en-US" sz="3200" b="1" dirty="0"/>
              <a:t>, </a:t>
            </a:r>
            <a:r>
              <a:rPr lang="en-US" sz="3200" b="1" dirty="0" err="1"/>
              <a:t>predica</a:t>
            </a:r>
            <a:r>
              <a:rPr lang="en-US" sz="3200" b="1" dirty="0"/>
              <a:t>, </a:t>
            </a:r>
            <a:r>
              <a:rPr lang="en-US" sz="3200" b="1" dirty="0" err="1"/>
              <a:t>hace</a:t>
            </a:r>
            <a:r>
              <a:rPr lang="en-US" sz="3200" b="1" dirty="0"/>
              <a:t> un </a:t>
            </a:r>
            <a:r>
              <a:rPr lang="en-US" sz="3200" b="1" dirty="0" err="1"/>
              <a:t>llamado</a:t>
            </a:r>
            <a:r>
              <a:rPr lang="en-US" sz="3200" b="1" dirty="0"/>
              <a:t> </a:t>
            </a:r>
            <a:r>
              <a:rPr lang="en-US" sz="3200" b="1" dirty="0" err="1"/>
              <a:t>poderoso</a:t>
            </a:r>
            <a:r>
              <a:rPr lang="en-US" sz="3200" b="1" dirty="0"/>
              <a:t> y </a:t>
            </a:r>
            <a:r>
              <a:rPr lang="en-US" sz="3200" b="1" dirty="0" err="1"/>
              <a:t>marca</a:t>
            </a:r>
            <a:r>
              <a:rPr lang="en-US" sz="3200" b="1" dirty="0"/>
              <a:t> la </a:t>
            </a:r>
            <a:r>
              <a:rPr lang="en-US" sz="3200" b="1" dirty="0" err="1"/>
              <a:t>fecha</a:t>
            </a:r>
            <a:r>
              <a:rPr lang="en-US" sz="3200" b="1" dirty="0"/>
              <a:t> del gran </a:t>
            </a:r>
            <a:r>
              <a:rPr lang="en-US" sz="3200" b="1" dirty="0" err="1"/>
              <a:t>bautismo</a:t>
            </a:r>
            <a:r>
              <a:rPr lang="en-US" sz="32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1950" y="782777"/>
            <a:ext cx="424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TERCERA REUNIÓN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596" y="1869468"/>
            <a:ext cx="82106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Este </a:t>
            </a:r>
            <a:r>
              <a:rPr lang="en-US" sz="3200" b="1" dirty="0" err="1"/>
              <a:t>es</a:t>
            </a:r>
            <a:r>
              <a:rPr lang="en-US" sz="3200" b="1" dirty="0"/>
              <a:t> el </a:t>
            </a:r>
            <a:r>
              <a:rPr lang="en-US" sz="3200" b="1" dirty="0" err="1" smtClean="0"/>
              <a:t>momiento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hacer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semana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cosecha</a:t>
            </a:r>
            <a:r>
              <a:rPr lang="en-US" sz="3200" b="1" dirty="0" smtClean="0"/>
              <a:t>,</a:t>
            </a:r>
            <a:r>
              <a:rPr lang="en-US" sz="3200" b="1" dirty="0"/>
              <a:t> </a:t>
            </a:r>
            <a:r>
              <a:rPr lang="en-US" sz="3200" b="1" dirty="0" smtClean="0"/>
              <a:t>se </a:t>
            </a:r>
            <a:r>
              <a:rPr lang="en-US" sz="3200" b="1" dirty="0" err="1"/>
              <a:t>debe</a:t>
            </a:r>
            <a:r>
              <a:rPr lang="en-US" sz="3200" b="1" dirty="0"/>
              <a:t> </a:t>
            </a:r>
            <a:r>
              <a:rPr lang="en-US" sz="3200" b="1" dirty="0" err="1"/>
              <a:t>llevar</a:t>
            </a:r>
            <a:r>
              <a:rPr lang="en-US" sz="3200" b="1" dirty="0"/>
              <a:t> a </a:t>
            </a:r>
            <a:r>
              <a:rPr lang="en-US" sz="3200" b="1" dirty="0" err="1"/>
              <a:t>cabo</a:t>
            </a:r>
            <a:r>
              <a:rPr lang="en-US" sz="3200" b="1" dirty="0"/>
              <a:t> el gran </a:t>
            </a:r>
            <a:r>
              <a:rPr lang="en-US" sz="3200" b="1" dirty="0" err="1"/>
              <a:t>bautismo</a:t>
            </a:r>
            <a:r>
              <a:rPr lang="en-US" sz="3200" b="1" dirty="0"/>
              <a:t>. </a:t>
            </a:r>
            <a:r>
              <a:rPr lang="en-US" sz="3200" b="1" dirty="0" err="1"/>
              <a:t>Haga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linda</a:t>
            </a:r>
            <a:r>
              <a:rPr lang="en-US" sz="3200" b="1" dirty="0"/>
              <a:t> fiesta </a:t>
            </a:r>
            <a:r>
              <a:rPr lang="en-US" sz="3200" b="1" dirty="0" err="1" smtClean="0"/>
              <a:t>espiritual</a:t>
            </a:r>
            <a:r>
              <a:rPr lang="en-US" sz="3200" b="1" dirty="0"/>
              <a:t>, </a:t>
            </a:r>
            <a:r>
              <a:rPr lang="en-US" sz="3200" b="1" dirty="0" err="1"/>
              <a:t>como</a:t>
            </a:r>
            <a:r>
              <a:rPr lang="en-US" sz="3200" b="1" dirty="0"/>
              <a:t> dice la </a:t>
            </a:r>
            <a:r>
              <a:rPr lang="en-US" sz="3200" b="1" dirty="0" err="1"/>
              <a:t>Palabra</a:t>
            </a:r>
            <a:r>
              <a:rPr lang="en-US" sz="3200" b="1" dirty="0"/>
              <a:t> de Dios en Lucas 15:7. Este </a:t>
            </a:r>
            <a:r>
              <a:rPr lang="en-US" sz="3200" b="1" dirty="0" err="1"/>
              <a:t>bautismo</a:t>
            </a:r>
            <a:r>
              <a:rPr lang="en-US" sz="3200" b="1" dirty="0"/>
              <a:t> </a:t>
            </a:r>
            <a:r>
              <a:rPr lang="en-US" sz="3200" b="1" dirty="0" err="1"/>
              <a:t>deberá</a:t>
            </a:r>
            <a:r>
              <a:rPr lang="en-US" sz="3200" b="1" dirty="0"/>
              <a:t> </a:t>
            </a:r>
            <a:r>
              <a:rPr lang="en-US" sz="3200" b="1" dirty="0" err="1"/>
              <a:t>organizarse</a:t>
            </a:r>
            <a:r>
              <a:rPr lang="en-US" sz="3200" b="1" dirty="0"/>
              <a:t> tan </a:t>
            </a:r>
            <a:r>
              <a:rPr lang="en-US" sz="3200" b="1" dirty="0" err="1"/>
              <a:t>bien</a:t>
            </a:r>
            <a:r>
              <a:rPr lang="en-US" sz="3200" b="1" dirty="0"/>
              <a:t>, </a:t>
            </a:r>
            <a:r>
              <a:rPr lang="en-US" sz="3200" b="1" dirty="0" err="1"/>
              <a:t>debe</a:t>
            </a:r>
            <a:r>
              <a:rPr lang="en-US" sz="3200" b="1" dirty="0"/>
              <a:t> </a:t>
            </a:r>
            <a:r>
              <a:rPr lang="en-US" sz="3200" b="1" dirty="0" err="1"/>
              <a:t>ser</a:t>
            </a:r>
            <a:r>
              <a:rPr lang="en-US" sz="3200" b="1" dirty="0"/>
              <a:t> tan </a:t>
            </a:r>
            <a:r>
              <a:rPr lang="en-US" sz="3200" b="1" dirty="0" err="1"/>
              <a:t>espiritual</a:t>
            </a:r>
            <a:r>
              <a:rPr lang="en-US" sz="3200" b="1" dirty="0"/>
              <a:t> y </a:t>
            </a:r>
            <a:r>
              <a:rPr lang="en-US" sz="3200" b="1" dirty="0" err="1"/>
              <a:t>poderoso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aquellos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no se </a:t>
            </a:r>
            <a:r>
              <a:rPr lang="en-US" sz="3200" b="1" dirty="0" err="1"/>
              <a:t>bauticen</a:t>
            </a:r>
            <a:r>
              <a:rPr lang="en-US" sz="3200" b="1" dirty="0"/>
              <a:t> </a:t>
            </a:r>
            <a:r>
              <a:rPr lang="en-US" sz="3200" b="1" dirty="0" err="1"/>
              <a:t>ese</a:t>
            </a:r>
            <a:r>
              <a:rPr lang="en-US" sz="3200" b="1" dirty="0"/>
              <a:t> </a:t>
            </a:r>
            <a:r>
              <a:rPr lang="en-US" sz="3200" b="1" dirty="0" err="1"/>
              <a:t>día</a:t>
            </a:r>
            <a:r>
              <a:rPr lang="en-US" sz="3200" b="1" dirty="0"/>
              <a:t> se </a:t>
            </a:r>
            <a:r>
              <a:rPr lang="en-US" sz="3200" b="1" dirty="0" err="1"/>
              <a:t>arrepientan</a:t>
            </a:r>
            <a:r>
              <a:rPr lang="en-US" sz="3200" b="1" dirty="0"/>
              <a:t> de no </a:t>
            </a:r>
            <a:r>
              <a:rPr lang="en-US" sz="3200" b="1" dirty="0" err="1"/>
              <a:t>haberlo</a:t>
            </a:r>
            <a:r>
              <a:rPr lang="en-US" sz="3200" b="1" dirty="0"/>
              <a:t> </a:t>
            </a:r>
            <a:r>
              <a:rPr lang="en-US" sz="3200" b="1" dirty="0" err="1"/>
              <a:t>hecho</a:t>
            </a:r>
            <a:r>
              <a:rPr lang="en-US" sz="3200" b="1" dirty="0"/>
              <a:t> y </a:t>
            </a:r>
            <a:r>
              <a:rPr lang="en-US" sz="3200" b="1" dirty="0" err="1"/>
              <a:t>pidan</a:t>
            </a:r>
            <a:r>
              <a:rPr lang="en-US" sz="3200" b="1" dirty="0"/>
              <a:t> </a:t>
            </a:r>
            <a:r>
              <a:rPr lang="en-US" sz="3200" b="1" dirty="0" err="1"/>
              <a:t>también</a:t>
            </a:r>
            <a:r>
              <a:rPr lang="en-US" sz="3200" b="1" dirty="0"/>
              <a:t> el </a:t>
            </a:r>
            <a:r>
              <a:rPr lang="en-US" sz="3200" b="1" dirty="0" err="1"/>
              <a:t>bautismo</a:t>
            </a:r>
            <a:r>
              <a:rPr lang="en-US" sz="32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1951" y="746084"/>
            <a:ext cx="4043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CUARTA REUNIÓN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155" y="1508798"/>
            <a:ext cx="8332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600" b="1" dirty="0" smtClean="0"/>
              <a:t>Al </a:t>
            </a:r>
            <a:r>
              <a:rPr lang="en-US" sz="3600" b="1" dirty="0"/>
              <a:t>final del </a:t>
            </a:r>
            <a:r>
              <a:rPr lang="en-US" sz="3600" b="1" dirty="0" err="1"/>
              <a:t>bautismo</a:t>
            </a:r>
            <a:r>
              <a:rPr lang="en-US" sz="3600" b="1" dirty="0"/>
              <a:t>, </a:t>
            </a:r>
            <a:r>
              <a:rPr lang="en-US" sz="3600" b="1" dirty="0" err="1"/>
              <a:t>usted</a:t>
            </a:r>
            <a:r>
              <a:rPr lang="en-US" sz="3600" b="1" dirty="0"/>
              <a:t> </a:t>
            </a:r>
            <a:r>
              <a:rPr lang="en-US" sz="3600" b="1" dirty="0" err="1"/>
              <a:t>ya</a:t>
            </a:r>
            <a:r>
              <a:rPr lang="en-US" sz="3600" b="1" dirty="0"/>
              <a:t> </a:t>
            </a:r>
            <a:r>
              <a:rPr lang="en-US" sz="3600" b="1" dirty="0" err="1"/>
              <a:t>anuncia</a:t>
            </a:r>
            <a:r>
              <a:rPr lang="en-US" sz="3600" b="1" dirty="0"/>
              <a:t> la </a:t>
            </a:r>
            <a:r>
              <a:rPr lang="en-US" sz="3600" b="1" dirty="0" err="1"/>
              <a:t>fecha</a:t>
            </a:r>
            <a:r>
              <a:rPr lang="en-US" sz="3600" b="1" dirty="0"/>
              <a:t> del </a:t>
            </a:r>
            <a:r>
              <a:rPr lang="en-US" sz="3600" b="1" dirty="0" err="1"/>
              <a:t>próximo</a:t>
            </a:r>
            <a:r>
              <a:rPr lang="en-US" sz="3600" b="1" dirty="0"/>
              <a:t>.</a:t>
            </a:r>
          </a:p>
          <a:p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b="1" dirty="0" err="1"/>
              <a:t>Haga</a:t>
            </a:r>
            <a:r>
              <a:rPr lang="en-US" sz="3600" b="1" dirty="0"/>
              <a:t> </a:t>
            </a:r>
            <a:r>
              <a:rPr lang="en-US" sz="3600" b="1" dirty="0" err="1"/>
              <a:t>otra</a:t>
            </a:r>
            <a:r>
              <a:rPr lang="en-US" sz="3600" b="1" dirty="0"/>
              <a:t> fiesta </a:t>
            </a:r>
            <a:r>
              <a:rPr lang="en-US" sz="3600" b="1" dirty="0" smtClean="0"/>
              <a:t>en el </a:t>
            </a:r>
            <a:r>
              <a:rPr lang="en-US" sz="3600" b="1" dirty="0" err="1"/>
              <a:t>domingo</a:t>
            </a:r>
            <a:r>
              <a:rPr lang="en-US" sz="3600" b="1" dirty="0"/>
              <a:t> </a:t>
            </a:r>
            <a:r>
              <a:rPr lang="en-US" sz="3600" b="1" dirty="0" smtClean="0"/>
              <a:t>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en-US" sz="3600" b="1" dirty="0" err="1" smtClean="0"/>
              <a:t>siguiente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La </a:t>
            </a:r>
            <a:r>
              <a:rPr lang="en-US" sz="3600" b="1" dirty="0" err="1" smtClean="0"/>
              <a:t>entrega</a:t>
            </a:r>
            <a:r>
              <a:rPr lang="en-US" sz="3600" b="1" dirty="0" smtClean="0"/>
              <a:t> </a:t>
            </a:r>
            <a:r>
              <a:rPr lang="en-US" sz="3600" b="1" dirty="0"/>
              <a:t>de los </a:t>
            </a:r>
            <a:r>
              <a:rPr lang="en-US" sz="3600" b="1" dirty="0" err="1"/>
              <a:t>certificados</a:t>
            </a:r>
            <a:r>
              <a:rPr lang="en-US" sz="3600" b="1" dirty="0"/>
              <a:t> de </a:t>
            </a:r>
            <a:r>
              <a:rPr lang="en-US" sz="3600" b="1" dirty="0" err="1"/>
              <a:t>bautismo</a:t>
            </a:r>
            <a:r>
              <a:rPr lang="en-US" sz="3600" b="1" dirty="0"/>
              <a:t>, del kit </a:t>
            </a:r>
            <a:r>
              <a:rPr lang="en-US" sz="3600" b="1" dirty="0" err="1" smtClean="0"/>
              <a:t>espiritual</a:t>
            </a:r>
            <a:r>
              <a:rPr lang="en-US" sz="3600" b="1" dirty="0" smtClean="0"/>
              <a:t> </a:t>
            </a:r>
            <a:r>
              <a:rPr lang="en-US" sz="3600" b="1" dirty="0"/>
              <a:t>y la </a:t>
            </a:r>
            <a:r>
              <a:rPr lang="en-US" sz="3600" b="1" dirty="0" err="1"/>
              <a:t>bienvenida</a:t>
            </a:r>
            <a:r>
              <a:rPr lang="en-US" sz="3600" b="1" dirty="0"/>
              <a:t> a la </a:t>
            </a:r>
            <a:r>
              <a:rPr lang="en-US" sz="3600" b="1" dirty="0" err="1"/>
              <a:t>Iglesia</a:t>
            </a:r>
            <a:r>
              <a:rPr lang="en-US" sz="3600" b="1" dirty="0"/>
              <a:t> </a:t>
            </a:r>
            <a:r>
              <a:rPr lang="en-US" sz="3600" b="1" dirty="0" err="1"/>
              <a:t>Adventista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2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7" y="2153887"/>
            <a:ext cx="76022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D</a:t>
            </a:r>
            <a:r>
              <a:rPr lang="en-US" sz="4000" b="1" dirty="0" err="1" smtClean="0"/>
              <a:t>espués</a:t>
            </a:r>
            <a:r>
              <a:rPr lang="en-US" sz="4000" b="1" dirty="0" smtClean="0"/>
              <a:t> </a:t>
            </a:r>
            <a:r>
              <a:rPr lang="en-US" sz="4000" b="1" dirty="0"/>
              <a:t>del gran </a:t>
            </a:r>
            <a:r>
              <a:rPr lang="en-US" sz="4000" b="1" dirty="0" err="1"/>
              <a:t>bautismo</a:t>
            </a:r>
            <a:r>
              <a:rPr lang="en-US" sz="4000" b="1" dirty="0"/>
              <a:t>, </a:t>
            </a:r>
            <a:r>
              <a:rPr lang="en-US" sz="4000" b="1" dirty="0" err="1" smtClean="0"/>
              <a:t>haga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otra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reunión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todos</a:t>
            </a:r>
            <a:r>
              <a:rPr lang="en-US" sz="4000" b="1" dirty="0" smtClean="0"/>
              <a:t> los </a:t>
            </a:r>
            <a:r>
              <a:rPr lang="en-US" sz="4000" b="1" dirty="0" err="1" smtClean="0"/>
              <a:t>hermanos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presentes</a:t>
            </a:r>
            <a:r>
              <a:rPr lang="en-US" sz="4000" b="1" dirty="0" smtClean="0"/>
              <a:t>; </a:t>
            </a:r>
            <a:r>
              <a:rPr lang="en-US" sz="4000" b="1" dirty="0" err="1"/>
              <a:t>debe</a:t>
            </a:r>
            <a:r>
              <a:rPr lang="en-US" sz="4000" b="1" dirty="0"/>
              <a:t> </a:t>
            </a:r>
            <a:r>
              <a:rPr lang="en-US" sz="4000" b="1" dirty="0" err="1"/>
              <a:t>traer</a:t>
            </a:r>
            <a:r>
              <a:rPr lang="en-US" sz="4000" b="1" dirty="0"/>
              <a:t> a </a:t>
            </a:r>
            <a:r>
              <a:rPr lang="en-US" sz="4000" b="1" dirty="0" err="1"/>
              <a:t>las</a:t>
            </a:r>
            <a:r>
              <a:rPr lang="en-US" sz="4000" b="1" dirty="0"/>
              <a:t> </a:t>
            </a:r>
            <a:r>
              <a:rPr lang="en-US" sz="4000" b="1" dirty="0" err="1"/>
              <a:t>parejas</a:t>
            </a:r>
            <a:r>
              <a:rPr lang="en-US" sz="4000" b="1" dirty="0"/>
              <a:t> y a los </a:t>
            </a:r>
            <a:r>
              <a:rPr lang="en-US" sz="4000" b="1" dirty="0" err="1"/>
              <a:t>nuevos</a:t>
            </a:r>
            <a:r>
              <a:rPr lang="en-US" sz="4000" b="1" dirty="0"/>
              <a:t> </a:t>
            </a:r>
            <a:r>
              <a:rPr lang="en-US" sz="4000" b="1" dirty="0" err="1"/>
              <a:t>evangelizados</a:t>
            </a:r>
            <a:r>
              <a:rPr lang="en-US" sz="4000" b="1" dirty="0"/>
              <a:t> </a:t>
            </a:r>
            <a:r>
              <a:rPr lang="en-US" sz="4000" b="1" dirty="0" err="1"/>
              <a:t>por</a:t>
            </a:r>
            <a:r>
              <a:rPr lang="en-US" sz="4000" b="1" dirty="0"/>
              <a:t> </a:t>
            </a:r>
            <a:r>
              <a:rPr lang="en-US" sz="4000" b="1" dirty="0" err="1"/>
              <a:t>ellos</a:t>
            </a:r>
            <a:r>
              <a:rPr lang="en-US" sz="40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06" y="869753"/>
            <a:ext cx="4447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QUINTA REUNIÓN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415" y="1231799"/>
            <a:ext cx="79153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En el </a:t>
            </a:r>
            <a:r>
              <a:rPr lang="en-US" sz="3200" b="1" dirty="0" err="1"/>
              <a:t>culto</a:t>
            </a:r>
            <a:r>
              <a:rPr lang="en-US" sz="3200" b="1" dirty="0"/>
              <a:t>,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parejas</a:t>
            </a:r>
            <a:r>
              <a:rPr lang="en-US" sz="3200" b="1" dirty="0"/>
              <a:t> </a:t>
            </a:r>
            <a:r>
              <a:rPr lang="en-US" sz="3200" b="1" dirty="0" err="1"/>
              <a:t>deben</a:t>
            </a:r>
            <a:r>
              <a:rPr lang="en-US" sz="3200" b="1" dirty="0"/>
              <a:t> </a:t>
            </a:r>
            <a:r>
              <a:rPr lang="en-US" sz="3200" b="1" dirty="0" err="1"/>
              <a:t>separarse</a:t>
            </a:r>
            <a:r>
              <a:rPr lang="en-US" sz="3200" b="1" dirty="0"/>
              <a:t> y </a:t>
            </a:r>
            <a:r>
              <a:rPr lang="en-US" sz="3200" b="1" dirty="0" err="1"/>
              <a:t>formar</a:t>
            </a:r>
            <a:r>
              <a:rPr lang="en-US" sz="3200" b="1" dirty="0"/>
              <a:t> </a:t>
            </a:r>
            <a:r>
              <a:rPr lang="en-US" sz="3200" b="1" dirty="0" err="1"/>
              <a:t>nuevas</a:t>
            </a:r>
            <a:r>
              <a:rPr lang="en-US" sz="3200" b="1" dirty="0"/>
              <a:t> </a:t>
            </a:r>
            <a:r>
              <a:rPr lang="en-US" sz="3200" b="1" dirty="0" err="1"/>
              <a:t>parejas</a:t>
            </a:r>
            <a:r>
              <a:rPr lang="en-US" sz="3200" b="1" dirty="0"/>
              <a:t>. El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tiene</a:t>
            </a:r>
            <a:r>
              <a:rPr lang="en-US" sz="3200" b="1" dirty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</a:t>
            </a:r>
            <a:r>
              <a:rPr lang="en-US" sz="3200" b="1" dirty="0" err="1"/>
              <a:t>experiencia</a:t>
            </a:r>
            <a:r>
              <a:rPr lang="en-US" sz="3200" b="1" dirty="0"/>
              <a:t> con el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tiene</a:t>
            </a:r>
            <a:r>
              <a:rPr lang="en-US" sz="3200" b="1" dirty="0"/>
              <a:t> </a:t>
            </a:r>
            <a:r>
              <a:rPr lang="en-US" sz="3200" b="1" dirty="0" err="1"/>
              <a:t>menos.Y</a:t>
            </a:r>
            <a:r>
              <a:rPr lang="en-US" sz="3200" b="1" dirty="0"/>
              <a:t>, </a:t>
            </a:r>
            <a:r>
              <a:rPr lang="en-US" sz="3200" b="1" dirty="0" err="1"/>
              <a:t>si</a:t>
            </a:r>
            <a:r>
              <a:rPr lang="en-US" sz="3200" b="1" dirty="0"/>
              <a:t> la </a:t>
            </a:r>
            <a:r>
              <a:rPr lang="en-US" sz="3200" b="1" dirty="0" err="1"/>
              <a:t>pareja</a:t>
            </a:r>
            <a:r>
              <a:rPr lang="en-US" sz="3200" b="1" dirty="0"/>
              <a:t> </a:t>
            </a:r>
            <a:r>
              <a:rPr lang="en-US" sz="3200" b="1" dirty="0" err="1"/>
              <a:t>ganó</a:t>
            </a:r>
            <a:r>
              <a:rPr lang="en-US" sz="3200" b="1" dirty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de dos personas, </a:t>
            </a:r>
            <a:r>
              <a:rPr lang="en-US" sz="3200" b="1" dirty="0" err="1"/>
              <a:t>debe</a:t>
            </a:r>
            <a:r>
              <a:rPr lang="en-US" sz="3200" b="1" dirty="0"/>
              <a:t> </a:t>
            </a:r>
            <a:r>
              <a:rPr lang="en-US" sz="3200" b="1" dirty="0" err="1"/>
              <a:t>llamar</a:t>
            </a:r>
            <a:r>
              <a:rPr lang="en-US" sz="3200" b="1" dirty="0"/>
              <a:t> a </a:t>
            </a:r>
            <a:r>
              <a:rPr lang="en-US" sz="3200" b="1" dirty="0" err="1"/>
              <a:t>otros</a:t>
            </a:r>
            <a:r>
              <a:rPr lang="en-US" sz="3200" b="1" dirty="0"/>
              <a:t> </a:t>
            </a:r>
            <a:r>
              <a:rPr lang="en-US" sz="3200" b="1" dirty="0" err="1"/>
              <a:t>miembros</a:t>
            </a:r>
            <a:r>
              <a:rPr lang="en-US" sz="3200" b="1" dirty="0"/>
              <a:t> de la </a:t>
            </a:r>
            <a:r>
              <a:rPr lang="en-US" sz="3200" b="1" dirty="0" err="1"/>
              <a:t>iglesia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adopten</a:t>
            </a:r>
            <a:r>
              <a:rPr lang="en-US" sz="3200" b="1" dirty="0"/>
              <a:t> a los </a:t>
            </a:r>
            <a:r>
              <a:rPr lang="en-US" sz="3200" b="1" dirty="0" err="1"/>
              <a:t>recién</a:t>
            </a:r>
            <a:r>
              <a:rPr lang="en-US" sz="3200" b="1" dirty="0"/>
              <a:t> </a:t>
            </a:r>
            <a:r>
              <a:rPr lang="en-US" sz="3200" b="1" dirty="0" err="1"/>
              <a:t>bautizados</a:t>
            </a:r>
            <a:r>
              <a:rPr lang="en-US" sz="3200" b="1" dirty="0"/>
              <a:t> y </a:t>
            </a:r>
            <a:r>
              <a:rPr lang="en-US" sz="3200" b="1" dirty="0" err="1"/>
              <a:t>formen</a:t>
            </a:r>
            <a:r>
              <a:rPr lang="en-US" sz="3200" b="1" dirty="0"/>
              <a:t> </a:t>
            </a:r>
            <a:r>
              <a:rPr lang="en-US" sz="3200" b="1" dirty="0" err="1"/>
              <a:t>pareja</a:t>
            </a:r>
            <a:r>
              <a:rPr lang="en-US" sz="3200" b="1" dirty="0"/>
              <a:t> con </a:t>
            </a:r>
            <a:r>
              <a:rPr lang="en-US" sz="3200" b="1" dirty="0" err="1"/>
              <a:t>ellos</a:t>
            </a:r>
            <a:r>
              <a:rPr lang="en-US" sz="3200" b="1" dirty="0"/>
              <a:t>. </a:t>
            </a:r>
            <a:r>
              <a:rPr lang="en-US" sz="3200" b="1" dirty="0" err="1"/>
              <a:t>Así</a:t>
            </a:r>
            <a:r>
              <a:rPr lang="en-US" sz="3200" b="1" dirty="0"/>
              <a:t> </a:t>
            </a:r>
            <a:r>
              <a:rPr lang="en-US" sz="3200" b="1" dirty="0" err="1"/>
              <a:t>multiplicaremos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parejas</a:t>
            </a:r>
            <a:r>
              <a:rPr lang="en-US" sz="3200" b="1" dirty="0"/>
              <a:t> e </a:t>
            </a:r>
            <a:r>
              <a:rPr lang="en-US" sz="3200" b="1" dirty="0" err="1"/>
              <a:t>involucraremos</a:t>
            </a:r>
            <a:r>
              <a:rPr lang="en-US" sz="3200" b="1" dirty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personas en el </a:t>
            </a:r>
            <a:r>
              <a:rPr lang="en-US" sz="3200" b="1" dirty="0" err="1"/>
              <a:t>evangelismo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339" y="2028005"/>
            <a:ext cx="7080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Cada</a:t>
            </a:r>
            <a:r>
              <a:rPr lang="en-US" sz="3600" b="1" dirty="0"/>
              <a:t> persona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trabajó</a:t>
            </a:r>
            <a:r>
              <a:rPr lang="en-US" sz="3600" b="1" dirty="0"/>
              <a:t> con </a:t>
            </a:r>
            <a:r>
              <a:rPr lang="en-US" sz="3600" b="1" dirty="0" err="1"/>
              <a:t>su</a:t>
            </a:r>
            <a:r>
              <a:rPr lang="en-US" sz="3600" b="1" dirty="0"/>
              <a:t> </a:t>
            </a:r>
            <a:r>
              <a:rPr lang="en-US" sz="3600" b="1" dirty="0" err="1"/>
              <a:t>pareja</a:t>
            </a:r>
            <a:r>
              <a:rPr lang="en-US" sz="3600" b="1" dirty="0"/>
              <a:t> </a:t>
            </a:r>
            <a:r>
              <a:rPr lang="en-US" sz="3600" b="1" dirty="0" err="1"/>
              <a:t>debe</a:t>
            </a:r>
            <a:r>
              <a:rPr lang="en-US" sz="3600" b="1" dirty="0"/>
              <a:t> </a:t>
            </a:r>
            <a:r>
              <a:rPr lang="en-US" sz="3600" b="1" dirty="0" err="1" smtClean="0"/>
              <a:t>recibir</a:t>
            </a:r>
            <a:r>
              <a:rPr lang="en-US" sz="3600" b="1" dirty="0" smtClean="0"/>
              <a:t> </a:t>
            </a:r>
            <a:r>
              <a:rPr lang="en-US" sz="3600" b="1" dirty="0"/>
              <a:t>un </a:t>
            </a:r>
            <a:r>
              <a:rPr lang="en-US" sz="3600" b="1" dirty="0" err="1"/>
              <a:t>certificado</a:t>
            </a:r>
            <a:r>
              <a:rPr lang="en-US" sz="3600" b="1" dirty="0"/>
              <a:t> de </a:t>
            </a:r>
            <a:r>
              <a:rPr lang="en-US" sz="3600" b="1" dirty="0" err="1" smtClean="0"/>
              <a:t>evangelista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El se </a:t>
            </a:r>
            <a:r>
              <a:rPr lang="en-US" sz="3600" b="1" dirty="0" err="1"/>
              <a:t>convierte</a:t>
            </a:r>
            <a:r>
              <a:rPr lang="en-US" sz="3600" b="1" dirty="0"/>
              <a:t> en </a:t>
            </a:r>
            <a:r>
              <a:rPr lang="en-US" sz="3600" b="1" dirty="0" smtClean="0"/>
              <a:t>un </a:t>
            </a:r>
            <a:r>
              <a:rPr lang="en-US" sz="3600" b="1" dirty="0" err="1" smtClean="0"/>
              <a:t>discipulador</a:t>
            </a:r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499" y="1197009"/>
            <a:ext cx="82980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Haga</a:t>
            </a:r>
            <a:r>
              <a:rPr lang="en-US" sz="3200" b="1" dirty="0"/>
              <a:t> de </a:t>
            </a:r>
            <a:r>
              <a:rPr lang="en-US" sz="3200" b="1" dirty="0" err="1"/>
              <a:t>esto</a:t>
            </a:r>
            <a:r>
              <a:rPr lang="en-US" sz="3200" b="1" dirty="0"/>
              <a:t> un </a:t>
            </a:r>
            <a:r>
              <a:rPr lang="en-US" sz="3200" b="1" dirty="0" err="1"/>
              <a:t>programa</a:t>
            </a:r>
            <a:r>
              <a:rPr lang="en-US" sz="3200" b="1" dirty="0"/>
              <a:t> </a:t>
            </a:r>
            <a:r>
              <a:rPr lang="en-US" sz="3200" b="1" dirty="0" err="1"/>
              <a:t>oficial</a:t>
            </a:r>
            <a:r>
              <a:rPr lang="en-US" sz="3200" b="1" dirty="0"/>
              <a:t> de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distrito</a:t>
            </a:r>
            <a:r>
              <a:rPr lang="en-US" sz="3200" b="1" dirty="0"/>
              <a:t>. Si </a:t>
            </a:r>
            <a:r>
              <a:rPr lang="en-US" sz="3200" b="1" dirty="0" err="1"/>
              <a:t>usted</a:t>
            </a:r>
            <a:r>
              <a:rPr lang="en-US" sz="3200" b="1" dirty="0"/>
              <a:t> </a:t>
            </a:r>
            <a:r>
              <a:rPr lang="en-US" sz="3200" b="1" dirty="0" err="1"/>
              <a:t>continúa</a:t>
            </a:r>
            <a:r>
              <a:rPr lang="en-US" sz="3200" b="1" dirty="0"/>
              <a:t> en </a:t>
            </a:r>
            <a:r>
              <a:rPr lang="en-US" sz="3200" b="1" dirty="0" err="1"/>
              <a:t>ese</a:t>
            </a:r>
            <a:r>
              <a:rPr lang="en-US" sz="3200" b="1" dirty="0"/>
              <a:t> </a:t>
            </a:r>
            <a:r>
              <a:rPr lang="en-US" sz="3200" b="1" dirty="0" err="1"/>
              <a:t>ritmo</a:t>
            </a:r>
            <a:r>
              <a:rPr lang="en-US" sz="3200" b="1" dirty="0"/>
              <a:t>, en </a:t>
            </a:r>
            <a:r>
              <a:rPr lang="en-US" sz="3200" b="1" dirty="0" err="1"/>
              <a:t>poco</a:t>
            </a:r>
            <a:r>
              <a:rPr lang="en-US" sz="3200" b="1" dirty="0"/>
              <a:t> </a:t>
            </a:r>
            <a:r>
              <a:rPr lang="en-US" sz="3200" b="1" dirty="0" err="1"/>
              <a:t>tiempo</a:t>
            </a:r>
            <a:r>
              <a:rPr lang="en-US" sz="3200" b="1" dirty="0"/>
              <a:t>, en </a:t>
            </a:r>
            <a:r>
              <a:rPr lang="en-US" sz="3200" b="1" dirty="0" err="1"/>
              <a:t>toda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iglesia</a:t>
            </a:r>
            <a:r>
              <a:rPr lang="en-US" sz="3200" b="1" dirty="0"/>
              <a:t>, </a:t>
            </a:r>
            <a:r>
              <a:rPr lang="en-US" sz="3200" b="1" dirty="0" err="1"/>
              <a:t>todo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distrito</a:t>
            </a:r>
            <a:r>
              <a:rPr lang="en-US" sz="3200" b="1" dirty="0"/>
              <a:t> </a:t>
            </a:r>
            <a:r>
              <a:rPr lang="en-US" sz="3200" b="1" dirty="0" err="1"/>
              <a:t>estará</a:t>
            </a:r>
            <a:r>
              <a:rPr lang="en-US" sz="3200" b="1" dirty="0"/>
              <a:t> </a:t>
            </a:r>
            <a:r>
              <a:rPr lang="en-US" sz="3200" b="1" dirty="0" err="1"/>
              <a:t>involucrado</a:t>
            </a:r>
            <a:r>
              <a:rPr lang="en-US" sz="3200" b="1" dirty="0"/>
              <a:t> en la </a:t>
            </a:r>
            <a:r>
              <a:rPr lang="en-US" sz="3200" b="1" dirty="0" err="1"/>
              <a:t>predicación</a:t>
            </a:r>
            <a:r>
              <a:rPr lang="en-US" sz="3200" b="1" dirty="0"/>
              <a:t> del </a:t>
            </a:r>
            <a:r>
              <a:rPr lang="en-US" sz="3200" b="1" dirty="0" err="1"/>
              <a:t>evangelio</a:t>
            </a:r>
            <a:r>
              <a:rPr lang="en-US" sz="3200" b="1" dirty="0"/>
              <a:t> y los </a:t>
            </a:r>
            <a:r>
              <a:rPr lang="en-US" sz="3200" b="1" dirty="0" err="1"/>
              <a:t>problemas</a:t>
            </a:r>
            <a:r>
              <a:rPr lang="en-US" sz="3200" b="1" dirty="0"/>
              <a:t> del </a:t>
            </a:r>
            <a:r>
              <a:rPr lang="en-US" sz="3200" b="1" dirty="0" err="1"/>
              <a:t>día</a:t>
            </a:r>
            <a:r>
              <a:rPr lang="en-US" sz="3200" b="1" dirty="0"/>
              <a:t> a </a:t>
            </a:r>
            <a:r>
              <a:rPr lang="en-US" sz="3200" b="1" dirty="0" err="1"/>
              <a:t>día</a:t>
            </a:r>
            <a:r>
              <a:rPr lang="en-US" sz="3200" b="1" dirty="0"/>
              <a:t> </a:t>
            </a:r>
            <a:r>
              <a:rPr lang="en-US" sz="3200" b="1" dirty="0" err="1"/>
              <a:t>desaparecerán</a:t>
            </a:r>
            <a:r>
              <a:rPr lang="en-US" sz="3200" b="1" dirty="0"/>
              <a:t> </a:t>
            </a:r>
            <a:r>
              <a:rPr lang="en-US" sz="3200" b="1" dirty="0" err="1"/>
              <a:t>porque</a:t>
            </a:r>
            <a:r>
              <a:rPr lang="en-US" sz="3200" b="1" dirty="0"/>
              <a:t> “el </a:t>
            </a:r>
            <a:r>
              <a:rPr lang="en-US" sz="3200" b="1" dirty="0" err="1"/>
              <a:t>que</a:t>
            </a:r>
            <a:r>
              <a:rPr lang="en-US" sz="3200" b="1" dirty="0"/>
              <a:t> no </a:t>
            </a:r>
            <a:r>
              <a:rPr lang="en-US" sz="3200" b="1" dirty="0" err="1"/>
              <a:t>trabaja</a:t>
            </a:r>
            <a:r>
              <a:rPr lang="en-US" sz="3200" b="1" dirty="0"/>
              <a:t>, da </a:t>
            </a:r>
            <a:r>
              <a:rPr lang="en-US" sz="3200" b="1" dirty="0" err="1"/>
              <a:t>trabajo</a:t>
            </a:r>
            <a:r>
              <a:rPr lang="en-US" sz="3200" b="1" dirty="0"/>
              <a:t>”.</a:t>
            </a:r>
          </a:p>
          <a:p>
            <a:r>
              <a:rPr lang="en-US" sz="3200" b="1" dirty="0" err="1"/>
              <a:t>Haga</a:t>
            </a:r>
            <a:r>
              <a:rPr lang="en-US" sz="3200" b="1" dirty="0"/>
              <a:t> </a:t>
            </a:r>
            <a:r>
              <a:rPr lang="en-US" sz="3200" b="1" dirty="0" err="1"/>
              <a:t>evangelismo</a:t>
            </a:r>
            <a:r>
              <a:rPr lang="en-US" sz="3200" b="1" dirty="0"/>
              <a:t> y </a:t>
            </a:r>
            <a:r>
              <a:rPr lang="en-US" sz="3200" b="1" dirty="0" err="1"/>
              <a:t>contemple</a:t>
            </a:r>
            <a:r>
              <a:rPr lang="en-US" sz="3200" b="1" dirty="0"/>
              <a:t> los </a:t>
            </a:r>
            <a:r>
              <a:rPr lang="en-US" sz="3200" b="1" dirty="0" err="1"/>
              <a:t>milagros</a:t>
            </a:r>
            <a:r>
              <a:rPr lang="en-US" sz="3200" b="1" dirty="0"/>
              <a:t> de Dios en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vida</a:t>
            </a:r>
            <a:r>
              <a:rPr lang="en-US" sz="3200" b="1" dirty="0"/>
              <a:t> y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ministerio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9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211" y="1359414"/>
            <a:ext cx="638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Calibri"/>
              </a:rPr>
              <a:t>EVANGELISMO ESCUELA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6575" y="3095515"/>
            <a:ext cx="5495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No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basta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adventista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,</a:t>
            </a:r>
          </a:p>
          <a:p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hay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que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evangelista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1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575" y="1591426"/>
            <a:ext cx="638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Calibri"/>
              </a:rPr>
              <a:t>EVANGELISMO ESCUELA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4968" y="3327527"/>
            <a:ext cx="5495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No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basta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adventista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,</a:t>
            </a:r>
          </a:p>
          <a:p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hay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que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pple Chancery"/>
                <a:cs typeface="Apple Chancery"/>
              </a:rPr>
              <a:t>evangelista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59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0256" y="861364"/>
            <a:ext cx="49407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pt-BR" sz="6000" b="1" dirty="0" smtClean="0">
                <a:solidFill>
                  <a:srgbClr val="800000"/>
                </a:solidFill>
                <a:latin typeface="Calibri"/>
              </a:rPr>
              <a:t>EVANGELISMO</a:t>
            </a:r>
          </a:p>
          <a:p>
            <a:pPr marL="514350" indent="-514350" algn="ctr"/>
            <a:r>
              <a:rPr lang="pt-BR" sz="6000" b="1" dirty="0" smtClean="0">
                <a:solidFill>
                  <a:srgbClr val="800000"/>
                </a:solidFill>
                <a:latin typeface="Calibri"/>
              </a:rPr>
              <a:t>DE DISTRITO</a:t>
            </a:r>
            <a:endParaRPr lang="pt-BR" sz="60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519" y="3418284"/>
            <a:ext cx="7562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Cómo</a:t>
            </a:r>
            <a:r>
              <a:rPr lang="en-US" sz="4000" b="1" dirty="0"/>
              <a:t> </a:t>
            </a:r>
            <a:r>
              <a:rPr lang="en-US" sz="4000" b="1" dirty="0" err="1"/>
              <a:t>impactar</a:t>
            </a:r>
            <a:r>
              <a:rPr lang="en-US" sz="4000" b="1" dirty="0"/>
              <a:t> </a:t>
            </a:r>
            <a:r>
              <a:rPr lang="en-US" sz="4000" b="1" dirty="0" err="1"/>
              <a:t>su</a:t>
            </a:r>
            <a:r>
              <a:rPr lang="en-US" sz="4000" b="1" dirty="0"/>
              <a:t> </a:t>
            </a:r>
            <a:r>
              <a:rPr lang="en-US" sz="4000" b="1" dirty="0" err="1"/>
              <a:t>distrito</a:t>
            </a:r>
            <a:r>
              <a:rPr lang="en-US" sz="4000" b="1" dirty="0"/>
              <a:t> pastoral</a:t>
            </a:r>
          </a:p>
        </p:txBody>
      </p:sp>
    </p:spTree>
    <p:extLst>
      <p:ext uri="{BB962C8B-B14F-4D97-AF65-F5344CB8AC3E}">
        <p14:creationId xmlns:p14="http://schemas.microsoft.com/office/powerpoint/2010/main" val="28242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4431" y="2282738"/>
            <a:ext cx="79153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Uno de los </a:t>
            </a:r>
            <a:r>
              <a:rPr lang="en-US" sz="3200" b="1" dirty="0" err="1"/>
              <a:t>mayores</a:t>
            </a:r>
            <a:r>
              <a:rPr lang="en-US" sz="3200" b="1" dirty="0"/>
              <a:t> </a:t>
            </a:r>
            <a:r>
              <a:rPr lang="en-US" sz="3200" b="1" dirty="0" err="1"/>
              <a:t>desafíos</a:t>
            </a:r>
            <a:r>
              <a:rPr lang="en-US" sz="3200" b="1" dirty="0"/>
              <a:t> de un pastor de </a:t>
            </a:r>
            <a:r>
              <a:rPr lang="en-US" sz="3200" b="1" dirty="0" err="1" smtClean="0"/>
              <a:t>distrito</a:t>
            </a:r>
            <a:r>
              <a:rPr lang="en-US" sz="3200" b="1" dirty="0" smtClean="0"/>
              <a:t> </a:t>
            </a:r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involucrar</a:t>
            </a:r>
            <a:r>
              <a:rPr lang="en-US" sz="3200" b="1" dirty="0"/>
              <a:t> a los </a:t>
            </a:r>
            <a:r>
              <a:rPr lang="en-US" sz="3200" b="1" dirty="0" err="1"/>
              <a:t>miembros</a:t>
            </a:r>
            <a:r>
              <a:rPr lang="en-US" sz="3200" b="1" dirty="0"/>
              <a:t> de </a:t>
            </a:r>
            <a:r>
              <a:rPr lang="en-US" sz="3200" b="1" dirty="0" err="1"/>
              <a:t>iglesia</a:t>
            </a:r>
            <a:r>
              <a:rPr lang="en-US" sz="3200" b="1" dirty="0"/>
              <a:t> en el </a:t>
            </a:r>
            <a:r>
              <a:rPr lang="en-US" sz="3200" b="1" dirty="0" err="1"/>
              <a:t>evangelismo</a:t>
            </a:r>
            <a:r>
              <a:rPr lang="en-US" sz="3200" b="1" dirty="0"/>
              <a:t>.</a:t>
            </a:r>
          </a:p>
          <a:p>
            <a:r>
              <a:rPr lang="en-US" sz="3200" b="1" dirty="0" err="1"/>
              <a:t>Sabemos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la </a:t>
            </a:r>
            <a:r>
              <a:rPr lang="en-US" sz="3200" b="1" dirty="0" err="1"/>
              <a:t>fuerza</a:t>
            </a:r>
            <a:r>
              <a:rPr lang="en-US" sz="3200" b="1" dirty="0"/>
              <a:t> de la </a:t>
            </a:r>
            <a:r>
              <a:rPr lang="en-US" sz="3200" b="1" dirty="0" err="1"/>
              <a:t>iglesia</a:t>
            </a:r>
            <a:r>
              <a:rPr lang="en-US" sz="3200" b="1" dirty="0"/>
              <a:t> </a:t>
            </a:r>
            <a:r>
              <a:rPr lang="en-US" sz="3200" b="1" dirty="0" err="1"/>
              <a:t>está</a:t>
            </a:r>
            <a:r>
              <a:rPr lang="en-US" sz="3200" b="1" dirty="0"/>
              <a:t> en los </a:t>
            </a:r>
            <a:r>
              <a:rPr lang="en-US" sz="3200" b="1" dirty="0" err="1"/>
              <a:t>miembros</a:t>
            </a:r>
            <a:r>
              <a:rPr lang="en-US" sz="3200" b="1" dirty="0"/>
              <a:t>, </a:t>
            </a:r>
            <a:r>
              <a:rPr lang="en-US" sz="3200" b="1" dirty="0" err="1"/>
              <a:t>por</a:t>
            </a:r>
            <a:r>
              <a:rPr lang="en-US" sz="3200" b="1" dirty="0"/>
              <a:t> </a:t>
            </a:r>
            <a:r>
              <a:rPr lang="en-US" sz="3200" b="1" dirty="0" err="1"/>
              <a:t>eso</a:t>
            </a:r>
            <a:r>
              <a:rPr lang="en-US" sz="3200" b="1" dirty="0"/>
              <a:t> </a:t>
            </a:r>
            <a:r>
              <a:rPr lang="en-US" sz="3200" b="1" dirty="0" err="1"/>
              <a:t>es</a:t>
            </a:r>
            <a:r>
              <a:rPr lang="en-US" sz="3200" b="1" dirty="0"/>
              <a:t> fundamental </a:t>
            </a:r>
            <a:r>
              <a:rPr lang="en-US" sz="3200" b="1" dirty="0" err="1"/>
              <a:t>realizar</a:t>
            </a:r>
            <a:r>
              <a:rPr lang="en-US" sz="3200" b="1" dirty="0"/>
              <a:t> un </a:t>
            </a:r>
            <a:r>
              <a:rPr lang="en-US" sz="3200" b="1" dirty="0" err="1"/>
              <a:t>evangelismo</a:t>
            </a:r>
            <a:r>
              <a:rPr lang="en-US" sz="3200" b="1" dirty="0"/>
              <a:t> </a:t>
            </a:r>
            <a:r>
              <a:rPr lang="en-US" sz="3200" b="1" dirty="0" err="1"/>
              <a:t>coordinado</a:t>
            </a:r>
            <a:r>
              <a:rPr lang="en-US" sz="3200" b="1" dirty="0"/>
              <a:t> </a:t>
            </a:r>
            <a:r>
              <a:rPr lang="en-US" sz="3200" b="1" dirty="0" err="1"/>
              <a:t>por</a:t>
            </a:r>
            <a:r>
              <a:rPr lang="en-US" sz="3200" b="1" dirty="0"/>
              <a:t> los </a:t>
            </a:r>
            <a:r>
              <a:rPr lang="en-US" sz="3200" b="1" dirty="0" err="1"/>
              <a:t>hermanos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5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424" y="2268943"/>
            <a:ext cx="8245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/>
              <a:t>Elija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cinco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parejas</a:t>
            </a:r>
            <a:r>
              <a:rPr lang="en-US" sz="3000" b="1" dirty="0" smtClean="0"/>
              <a:t> </a:t>
            </a:r>
            <a:r>
              <a:rPr lang="en-US" sz="3000" b="1" dirty="0" err="1"/>
              <a:t>misioneras</a:t>
            </a:r>
            <a:r>
              <a:rPr lang="en-US" sz="3000" b="1" dirty="0"/>
              <a:t> en </a:t>
            </a:r>
            <a:r>
              <a:rPr lang="en-US" sz="3000" b="1" dirty="0" err="1"/>
              <a:t>cada</a:t>
            </a:r>
            <a:r>
              <a:rPr lang="en-US" sz="3000" b="1" dirty="0"/>
              <a:t> </a:t>
            </a:r>
            <a:r>
              <a:rPr lang="en-US" sz="3000" b="1" dirty="0" err="1"/>
              <a:t>congregación</a:t>
            </a:r>
            <a:r>
              <a:rPr lang="en-US" sz="3000" b="1" dirty="0"/>
              <a:t>; </a:t>
            </a:r>
            <a:r>
              <a:rPr lang="en-US" sz="3000" b="1" dirty="0" err="1"/>
              <a:t>cada</a:t>
            </a:r>
            <a:r>
              <a:rPr lang="en-US" sz="3000" b="1" dirty="0"/>
              <a:t> </a:t>
            </a:r>
            <a:r>
              <a:rPr lang="en-US" sz="3000" b="1" dirty="0" err="1"/>
              <a:t>una</a:t>
            </a:r>
            <a:r>
              <a:rPr lang="en-US" sz="3000" b="1" dirty="0"/>
              <a:t> con </a:t>
            </a:r>
            <a:r>
              <a:rPr lang="en-US" sz="3000" b="1" dirty="0" err="1"/>
              <a:t>cinco</a:t>
            </a:r>
            <a:r>
              <a:rPr lang="en-US" sz="3000" b="1" dirty="0"/>
              <a:t> </a:t>
            </a:r>
            <a:r>
              <a:rPr lang="en-US" sz="3000" b="1" dirty="0" err="1"/>
              <a:t>interesados</a:t>
            </a:r>
            <a:r>
              <a:rPr lang="en-US" sz="3000" b="1" dirty="0"/>
              <a:t>. Con </a:t>
            </a:r>
            <a:r>
              <a:rPr lang="en-US" sz="3000" b="1" dirty="0" err="1"/>
              <a:t>anticipación</a:t>
            </a:r>
            <a:r>
              <a:rPr lang="en-US" sz="3000" b="1" dirty="0"/>
              <a:t>, </a:t>
            </a:r>
            <a:r>
              <a:rPr lang="en-US" sz="3000" b="1" dirty="0" err="1"/>
              <a:t>las</a:t>
            </a:r>
            <a:r>
              <a:rPr lang="en-US" sz="3000" b="1" dirty="0"/>
              <a:t> </a:t>
            </a:r>
            <a:r>
              <a:rPr lang="en-US" sz="3000" b="1" dirty="0" err="1"/>
              <a:t>parejas</a:t>
            </a:r>
            <a:r>
              <a:rPr lang="en-US" sz="3000" b="1" dirty="0"/>
              <a:t> </a:t>
            </a:r>
            <a:r>
              <a:rPr lang="en-US" sz="3000" b="1" dirty="0" err="1"/>
              <a:t>deben</a:t>
            </a:r>
            <a:r>
              <a:rPr lang="en-US" sz="3000" b="1" dirty="0"/>
              <a:t> </a:t>
            </a:r>
            <a:r>
              <a:rPr lang="en-US" sz="3000" b="1" dirty="0" err="1"/>
              <a:t>inscribirse</a:t>
            </a:r>
            <a:r>
              <a:rPr lang="en-US" sz="3000" b="1" dirty="0"/>
              <a:t> en el </a:t>
            </a:r>
            <a:r>
              <a:rPr lang="en-US" sz="3000" b="1" dirty="0" err="1"/>
              <a:t>proyecto</a:t>
            </a:r>
            <a:r>
              <a:rPr lang="en-US" sz="3000" b="1" dirty="0"/>
              <a:t> y </a:t>
            </a:r>
            <a:r>
              <a:rPr lang="en-US" sz="3000" b="1" dirty="0" err="1"/>
              <a:t>deben</a:t>
            </a:r>
            <a:r>
              <a:rPr lang="en-US" sz="3000" b="1" dirty="0"/>
              <a:t> </a:t>
            </a:r>
            <a:r>
              <a:rPr lang="en-US" sz="3000" b="1" dirty="0" err="1"/>
              <a:t>inscribir</a:t>
            </a:r>
            <a:r>
              <a:rPr lang="en-US" sz="3000" b="1" dirty="0"/>
              <a:t> </a:t>
            </a:r>
            <a:r>
              <a:rPr lang="en-US" sz="3000" b="1" dirty="0" err="1"/>
              <a:t>también</a:t>
            </a:r>
            <a:r>
              <a:rPr lang="en-US" sz="3000" b="1" dirty="0"/>
              <a:t> a </a:t>
            </a:r>
            <a:r>
              <a:rPr lang="en-US" sz="3000" b="1" dirty="0" err="1"/>
              <a:t>sus</a:t>
            </a:r>
            <a:r>
              <a:rPr lang="en-US" sz="3000" b="1" dirty="0"/>
              <a:t> </a:t>
            </a:r>
            <a:r>
              <a:rPr lang="en-US" sz="3000" b="1" dirty="0" err="1"/>
              <a:t>interesados</a:t>
            </a:r>
            <a:r>
              <a:rPr lang="en-US" sz="3000" b="1" dirty="0"/>
              <a:t>. El pastor de </a:t>
            </a:r>
            <a:r>
              <a:rPr lang="en-US" sz="3000" b="1" dirty="0" err="1"/>
              <a:t>distrito</a:t>
            </a:r>
            <a:r>
              <a:rPr lang="en-US" sz="3000" b="1" dirty="0"/>
              <a:t> </a:t>
            </a:r>
            <a:r>
              <a:rPr lang="en-US" sz="3000" b="1" dirty="0" err="1" smtClean="0"/>
              <a:t>necesita</a:t>
            </a:r>
            <a:r>
              <a:rPr lang="en-US" sz="3000" b="1" dirty="0" smtClean="0"/>
              <a:t> </a:t>
            </a:r>
            <a:r>
              <a:rPr lang="en-US" sz="3000" b="1" dirty="0" err="1"/>
              <a:t>contar</a:t>
            </a:r>
            <a:r>
              <a:rPr lang="en-US" sz="3000" b="1" dirty="0"/>
              <a:t> con un </a:t>
            </a:r>
            <a:r>
              <a:rPr lang="en-US" sz="3000" b="1" dirty="0" err="1"/>
              <a:t>banco</a:t>
            </a:r>
            <a:r>
              <a:rPr lang="en-US" sz="3000" b="1" dirty="0"/>
              <a:t> de </a:t>
            </a:r>
            <a:r>
              <a:rPr lang="en-US" sz="3000" b="1" dirty="0" err="1"/>
              <a:t>datos</a:t>
            </a:r>
            <a:r>
              <a:rPr lang="en-US" sz="3000" b="1" dirty="0"/>
              <a:t>, con el </a:t>
            </a:r>
            <a:r>
              <a:rPr lang="en-US" sz="3000" b="1" dirty="0" err="1"/>
              <a:t>registro</a:t>
            </a:r>
            <a:r>
              <a:rPr lang="en-US" sz="3000" b="1" dirty="0"/>
              <a:t> de </a:t>
            </a:r>
            <a:r>
              <a:rPr lang="en-US" sz="3000" b="1" dirty="0" err="1"/>
              <a:t>cada</a:t>
            </a:r>
            <a:r>
              <a:rPr lang="en-US" sz="3000" b="1" dirty="0"/>
              <a:t> </a:t>
            </a:r>
            <a:r>
              <a:rPr lang="en-US" sz="3000" b="1" dirty="0" err="1"/>
              <a:t>pareja</a:t>
            </a:r>
            <a:r>
              <a:rPr lang="en-US" sz="3000" b="1" dirty="0"/>
              <a:t> y </a:t>
            </a:r>
            <a:r>
              <a:rPr lang="en-US" sz="3000" b="1" dirty="0" err="1"/>
              <a:t>sus</a:t>
            </a:r>
            <a:r>
              <a:rPr lang="en-US" sz="3000" b="1" dirty="0"/>
              <a:t> </a:t>
            </a:r>
            <a:r>
              <a:rPr lang="en-US" sz="3000" b="1" dirty="0" err="1"/>
              <a:t>interesados</a:t>
            </a:r>
            <a:r>
              <a:rPr lang="en-US" sz="30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0041" y="678132"/>
            <a:ext cx="283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PRIMER PASO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563" y="2029912"/>
            <a:ext cx="73586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Fije</a:t>
            </a:r>
            <a:r>
              <a:rPr lang="en-US" sz="3200" b="1" dirty="0"/>
              <a:t> el primer </a:t>
            </a:r>
            <a:r>
              <a:rPr lang="en-US" sz="3200" b="1" dirty="0" err="1"/>
              <a:t>encuentro</a:t>
            </a:r>
            <a:r>
              <a:rPr lang="en-US" sz="3200" b="1" dirty="0"/>
              <a:t> con </a:t>
            </a:r>
            <a:r>
              <a:rPr lang="en-US" sz="3200" b="1" dirty="0" err="1"/>
              <a:t>esas</a:t>
            </a:r>
            <a:r>
              <a:rPr lang="en-US" sz="3200" b="1" dirty="0"/>
              <a:t> </a:t>
            </a:r>
            <a:r>
              <a:rPr lang="en-US" sz="3200" b="1" dirty="0" err="1"/>
              <a:t>parejas</a:t>
            </a:r>
            <a:r>
              <a:rPr lang="en-US" sz="3200" b="1" dirty="0"/>
              <a:t>. </a:t>
            </a:r>
            <a:r>
              <a:rPr lang="en-US" sz="3200" b="1" dirty="0" err="1"/>
              <a:t>Escoja</a:t>
            </a:r>
            <a:r>
              <a:rPr lang="en-US" sz="3200" b="1" dirty="0"/>
              <a:t> un </a:t>
            </a:r>
            <a:r>
              <a:rPr lang="en-US" sz="3200" b="1" dirty="0" err="1"/>
              <a:t>lugar</a:t>
            </a:r>
            <a:r>
              <a:rPr lang="en-US" sz="3200" b="1" dirty="0"/>
              <a:t> especial; </a:t>
            </a:r>
            <a:r>
              <a:rPr lang="en-US" sz="3200" b="1" dirty="0" err="1"/>
              <a:t>puede</a:t>
            </a:r>
            <a:r>
              <a:rPr lang="en-US" sz="3200" b="1" dirty="0"/>
              <a:t> </a:t>
            </a:r>
            <a:r>
              <a:rPr lang="en-US" sz="3200" b="1" dirty="0" err="1"/>
              <a:t>ser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chacra</a:t>
            </a:r>
            <a:r>
              <a:rPr lang="en-US" sz="3200" b="1" dirty="0"/>
              <a:t> o un hotel. </a:t>
            </a:r>
            <a:r>
              <a:rPr lang="en-US" sz="3200" b="1" dirty="0" err="1"/>
              <a:t>Debe</a:t>
            </a:r>
            <a:r>
              <a:rPr lang="en-US" sz="3200" b="1" dirty="0"/>
              <a:t> </a:t>
            </a:r>
            <a:r>
              <a:rPr lang="en-US" sz="3200" b="1" dirty="0" err="1"/>
              <a:t>ser</a:t>
            </a:r>
            <a:r>
              <a:rPr lang="en-US" sz="3200" b="1" dirty="0"/>
              <a:t> un </a:t>
            </a:r>
            <a:r>
              <a:rPr lang="en-US" sz="3200" b="1" dirty="0" err="1"/>
              <a:t>lugar</a:t>
            </a:r>
            <a:r>
              <a:rPr lang="en-US" sz="3200" b="1" dirty="0"/>
              <a:t> </a:t>
            </a:r>
            <a:r>
              <a:rPr lang="en-US" sz="3200" b="1" dirty="0" err="1"/>
              <a:t>diferente</a:t>
            </a:r>
            <a:r>
              <a:rPr lang="en-US" sz="3200" b="1" dirty="0"/>
              <a:t> del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normalmente</a:t>
            </a:r>
            <a:r>
              <a:rPr lang="en-US" sz="3200" b="1" dirty="0"/>
              <a:t> se </a:t>
            </a:r>
            <a:r>
              <a:rPr lang="en-US" sz="3200" b="1" dirty="0" err="1"/>
              <a:t>acostumbra</a:t>
            </a:r>
            <a:r>
              <a:rPr lang="en-US" sz="3200" b="1" dirty="0"/>
              <a:t> a </a:t>
            </a:r>
            <a:r>
              <a:rPr lang="en-US" sz="3200" b="1" dirty="0" err="1"/>
              <a:t>usar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reuniones</a:t>
            </a:r>
            <a:r>
              <a:rPr lang="en-US" sz="3200" b="1" dirty="0"/>
              <a:t>. Si no </a:t>
            </a:r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posible</a:t>
            </a:r>
            <a:r>
              <a:rPr lang="en-US" sz="3200" b="1" dirty="0"/>
              <a:t> </a:t>
            </a:r>
            <a:r>
              <a:rPr lang="en-US" sz="3200" b="1" dirty="0" err="1"/>
              <a:t>llevar</a:t>
            </a:r>
            <a:r>
              <a:rPr lang="en-US" sz="3200" b="1" dirty="0"/>
              <a:t> a </a:t>
            </a:r>
            <a:r>
              <a:rPr lang="en-US" sz="3200" b="1" dirty="0" err="1"/>
              <a:t>cabo</a:t>
            </a:r>
            <a:r>
              <a:rPr lang="en-US" sz="3200" b="1" dirty="0"/>
              <a:t> la </a:t>
            </a:r>
            <a:r>
              <a:rPr lang="en-US" sz="3200" b="1" dirty="0" err="1"/>
              <a:t>reunión</a:t>
            </a:r>
            <a:r>
              <a:rPr lang="en-US" sz="3200" b="1" dirty="0"/>
              <a:t> en un </a:t>
            </a:r>
            <a:r>
              <a:rPr lang="en-US" sz="3200" b="1" dirty="0" err="1"/>
              <a:t>lugar</a:t>
            </a:r>
            <a:r>
              <a:rPr lang="en-US" sz="3200" b="1" dirty="0"/>
              <a:t> </a:t>
            </a:r>
            <a:r>
              <a:rPr lang="en-US" sz="3200" b="1" dirty="0" err="1"/>
              <a:t>diferente</a:t>
            </a:r>
            <a:r>
              <a:rPr lang="en-US" sz="3200" b="1" dirty="0"/>
              <a:t>, </a:t>
            </a:r>
            <a:r>
              <a:rPr lang="en-US" sz="3200" b="1" dirty="0" err="1"/>
              <a:t>hágalo</a:t>
            </a:r>
            <a:r>
              <a:rPr lang="en-US" sz="3200" b="1" dirty="0"/>
              <a:t> en la </a:t>
            </a:r>
            <a:r>
              <a:rPr lang="en-US" sz="3200" b="1" dirty="0" err="1" smtClean="0"/>
              <a:t>iglesia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35379" y="661013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PRIMERA REUNIÓN</a:t>
            </a:r>
            <a:endParaRPr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826" y="1869468"/>
            <a:ext cx="78979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necesario</a:t>
            </a:r>
            <a:r>
              <a:rPr lang="en-US" sz="3600" b="1" dirty="0"/>
              <a:t>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ese</a:t>
            </a:r>
            <a:r>
              <a:rPr lang="en-US" sz="3600" b="1" dirty="0"/>
              <a:t> </a:t>
            </a:r>
            <a:r>
              <a:rPr lang="en-US" sz="3600" b="1" dirty="0" err="1"/>
              <a:t>encuentro</a:t>
            </a:r>
            <a:r>
              <a:rPr lang="en-US" sz="3600" b="1" dirty="0"/>
              <a:t> sea de </a:t>
            </a:r>
            <a:r>
              <a:rPr lang="en-US" sz="3600" b="1" dirty="0" err="1"/>
              <a:t>carácter</a:t>
            </a:r>
            <a:r>
              <a:rPr lang="en-US" sz="3600" b="1" dirty="0"/>
              <a:t> de </a:t>
            </a:r>
            <a:r>
              <a:rPr lang="en-US" sz="3600" b="1" dirty="0" err="1"/>
              <a:t>evangelismo</a:t>
            </a:r>
            <a:r>
              <a:rPr lang="en-US" sz="3600" b="1" dirty="0"/>
              <a:t> y </a:t>
            </a:r>
            <a:r>
              <a:rPr lang="en-US" sz="3600" b="1" dirty="0" err="1"/>
              <a:t>tenga</a:t>
            </a:r>
            <a:r>
              <a:rPr lang="en-US" sz="3600" b="1" dirty="0"/>
              <a:t> un </a:t>
            </a:r>
            <a:r>
              <a:rPr lang="en-US" sz="3600" b="1" dirty="0" err="1"/>
              <a:t>espíritu</a:t>
            </a:r>
            <a:r>
              <a:rPr lang="en-US" sz="3600" b="1" dirty="0"/>
              <a:t> </a:t>
            </a:r>
            <a:r>
              <a:rPr lang="en-US" sz="3600" b="1" dirty="0" smtClean="0"/>
              <a:t>de </a:t>
            </a:r>
            <a:r>
              <a:rPr lang="en-US" sz="3600" b="1" dirty="0" err="1" smtClean="0"/>
              <a:t>consagración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La </a:t>
            </a:r>
            <a:r>
              <a:rPr lang="en-US" sz="3600" b="1" dirty="0" err="1"/>
              <a:t>primera</a:t>
            </a:r>
            <a:r>
              <a:rPr lang="en-US" sz="3600" b="1" dirty="0"/>
              <a:t> </a:t>
            </a:r>
            <a:r>
              <a:rPr lang="en-US" sz="3600" b="1" dirty="0" err="1"/>
              <a:t>reunión</a:t>
            </a:r>
            <a:r>
              <a:rPr lang="en-US" sz="3600" b="1" dirty="0"/>
              <a:t> </a:t>
            </a:r>
            <a:r>
              <a:rPr lang="en-US" sz="3600" b="1" dirty="0" err="1"/>
              <a:t>debe</a:t>
            </a:r>
            <a:r>
              <a:rPr lang="en-US" sz="3600" b="1" dirty="0"/>
              <a:t> </a:t>
            </a:r>
            <a:r>
              <a:rPr lang="en-US" sz="3600" b="1" dirty="0" err="1"/>
              <a:t>marcar</a:t>
            </a:r>
            <a:r>
              <a:rPr lang="en-US" sz="3600" b="1" dirty="0"/>
              <a:t> la </a:t>
            </a:r>
            <a:r>
              <a:rPr lang="en-US" sz="3600" b="1" dirty="0" err="1"/>
              <a:t>vida</a:t>
            </a:r>
            <a:r>
              <a:rPr lang="en-US" sz="3600" b="1" dirty="0"/>
              <a:t> de </a:t>
            </a:r>
            <a:r>
              <a:rPr lang="en-US" sz="3600" b="1" dirty="0" err="1"/>
              <a:t>cada</a:t>
            </a:r>
            <a:r>
              <a:rPr lang="en-US" sz="3600" b="1" dirty="0"/>
              <a:t> </a:t>
            </a:r>
            <a:r>
              <a:rPr lang="en-US" sz="3600" b="1" dirty="0" err="1" smtClean="0"/>
              <a:t>pareja</a:t>
            </a:r>
            <a:r>
              <a:rPr lang="en-US" sz="3600" b="1" dirty="0"/>
              <a:t> </a:t>
            </a:r>
            <a:r>
              <a:rPr lang="en-US" sz="3600" b="1" dirty="0" err="1" smtClean="0"/>
              <a:t>misionera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36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7" y="1969222"/>
            <a:ext cx="79327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err="1"/>
              <a:t>Realice</a:t>
            </a:r>
            <a:r>
              <a:rPr lang="en-US" sz="3200" b="1" dirty="0"/>
              <a:t> un </a:t>
            </a:r>
            <a:r>
              <a:rPr lang="en-US" sz="3200" b="1" dirty="0" err="1"/>
              <a:t>culto</a:t>
            </a:r>
            <a:r>
              <a:rPr lang="en-US" sz="3200" b="1" dirty="0"/>
              <a:t> </a:t>
            </a:r>
            <a:r>
              <a:rPr lang="en-US" sz="3200" b="1" dirty="0" err="1"/>
              <a:t>inspirador</a:t>
            </a:r>
            <a:r>
              <a:rPr lang="en-US" sz="32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/>
              <a:t>Presente</a:t>
            </a:r>
            <a:r>
              <a:rPr lang="en-US" sz="3200" b="1" dirty="0" smtClean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meditación</a:t>
            </a:r>
            <a:r>
              <a:rPr lang="en-US" sz="3200" b="1" dirty="0"/>
              <a:t> </a:t>
            </a:r>
            <a:r>
              <a:rPr lang="en-US" sz="3200" b="1" dirty="0" err="1"/>
              <a:t>poderosa</a:t>
            </a:r>
            <a:r>
              <a:rPr lang="en-US" sz="3200" b="1" dirty="0"/>
              <a:t>, </a:t>
            </a:r>
            <a:r>
              <a:rPr lang="en-US" sz="3200" b="1" dirty="0" err="1" smtClean="0"/>
              <a:t>mostrando</a:t>
            </a:r>
            <a:r>
              <a:rPr lang="en-US" sz="3200" b="1" dirty="0" smtClean="0"/>
              <a:t> </a:t>
            </a:r>
            <a:r>
              <a:rPr lang="en-US" sz="3200" b="1" dirty="0" err="1"/>
              <a:t>urgencia</a:t>
            </a:r>
            <a:r>
              <a:rPr lang="en-US" sz="3200" b="1" dirty="0"/>
              <a:t> </a:t>
            </a:r>
            <a:r>
              <a:rPr lang="en-US" sz="3200" b="1" dirty="0" err="1"/>
              <a:t>por</a:t>
            </a:r>
            <a:r>
              <a:rPr lang="en-US" sz="3200" b="1" dirty="0"/>
              <a:t> la </a:t>
            </a:r>
            <a:r>
              <a:rPr lang="en-US" sz="3200" b="1" dirty="0" err="1"/>
              <a:t>predicación</a:t>
            </a:r>
            <a:r>
              <a:rPr lang="en-US" sz="3200" b="1" dirty="0"/>
              <a:t> del </a:t>
            </a:r>
            <a:r>
              <a:rPr lang="en-US" sz="3200" b="1" dirty="0" err="1"/>
              <a:t>evangelio</a:t>
            </a:r>
            <a:r>
              <a:rPr lang="en-US" sz="3200" b="1" dirty="0" smtClean="0"/>
              <a:t>.</a:t>
            </a:r>
          </a:p>
          <a:p>
            <a:pPr marL="457200" indent="-457200">
              <a:buAutoNum type="arabicPeriod" startAt="3"/>
            </a:pPr>
            <a:r>
              <a:rPr lang="en-US" sz="3200" b="1" dirty="0" err="1" smtClean="0"/>
              <a:t>Puede</a:t>
            </a:r>
            <a:r>
              <a:rPr lang="en-US" sz="3200" b="1" dirty="0" smtClean="0"/>
              <a:t> </a:t>
            </a:r>
            <a:r>
              <a:rPr lang="en-US" sz="3200" b="1" dirty="0" err="1"/>
              <a:t>celebrar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Santa </a:t>
            </a:r>
            <a:r>
              <a:rPr lang="en-US" sz="3200" b="1" dirty="0" err="1"/>
              <a:t>Cena</a:t>
            </a:r>
            <a:r>
              <a:rPr lang="en-US" sz="3200" b="1" dirty="0"/>
              <a:t> al </a:t>
            </a:r>
            <a:r>
              <a:rPr lang="en-US" sz="3200" b="1" dirty="0" smtClean="0"/>
              <a:t>final.</a:t>
            </a:r>
          </a:p>
          <a:p>
            <a:pPr marL="457200" indent="-457200">
              <a:buAutoNum type="arabicPeriod" startAt="3"/>
            </a:pPr>
            <a:r>
              <a:rPr lang="en-US" sz="3200" b="1" dirty="0" err="1" smtClean="0"/>
              <a:t>Presente</a:t>
            </a:r>
            <a:r>
              <a:rPr lang="en-US" sz="3200" b="1" dirty="0" smtClean="0"/>
              <a:t> </a:t>
            </a:r>
            <a:r>
              <a:rPr lang="en-US" sz="3200" b="1" dirty="0"/>
              <a:t>los planes con los </a:t>
            </a:r>
            <a:r>
              <a:rPr lang="en-US" sz="3200" b="1" dirty="0" err="1"/>
              <a:t>mínimos</a:t>
            </a:r>
            <a:r>
              <a:rPr lang="en-US" sz="3200" b="1" dirty="0"/>
              <a:t> </a:t>
            </a:r>
            <a:r>
              <a:rPr lang="en-US" sz="3200" b="1" dirty="0" err="1" smtClean="0"/>
              <a:t>detalles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37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7" y="1512742"/>
            <a:ext cx="82980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5. </a:t>
            </a:r>
            <a:r>
              <a:rPr lang="en-US" sz="3200" b="1" dirty="0" err="1" smtClean="0"/>
              <a:t>Entregue</a:t>
            </a:r>
            <a:r>
              <a:rPr lang="en-US" sz="3200" b="1" dirty="0" smtClean="0"/>
              <a:t> </a:t>
            </a:r>
            <a:r>
              <a:rPr lang="en-US" sz="3200" b="1" dirty="0"/>
              <a:t>un kit de </a:t>
            </a:r>
            <a:r>
              <a:rPr lang="en-US" sz="3200" b="1" dirty="0" err="1"/>
              <a:t>evangelismo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con-</a:t>
            </a:r>
          </a:p>
          <a:p>
            <a:r>
              <a:rPr lang="en-US" sz="3200" b="1" dirty="0" err="1"/>
              <a:t>tenga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Biblia</a:t>
            </a:r>
            <a:r>
              <a:rPr lang="en-US" sz="3200" b="1" dirty="0"/>
              <a:t>, </a:t>
            </a:r>
            <a:r>
              <a:rPr lang="en-US" sz="3200" b="1" dirty="0" smtClean="0"/>
              <a:t>un DVD, </a:t>
            </a:r>
            <a:r>
              <a:rPr lang="en-US" sz="3200" b="1" dirty="0" err="1" smtClean="0"/>
              <a:t>estudios</a:t>
            </a:r>
            <a:r>
              <a:rPr lang="en-US" sz="3200" b="1" dirty="0" smtClean="0"/>
              <a:t> </a:t>
            </a:r>
            <a:r>
              <a:rPr lang="en-US" sz="3200" b="1" dirty="0" err="1"/>
              <a:t>bíblicos</a:t>
            </a:r>
            <a:r>
              <a:rPr lang="en-US" sz="3200" b="1" dirty="0"/>
              <a:t>, </a:t>
            </a:r>
            <a:r>
              <a:rPr lang="en-US" sz="3200" b="1" dirty="0" err="1"/>
              <a:t>fichas</a:t>
            </a:r>
            <a:r>
              <a:rPr lang="en-US" sz="3200" b="1" dirty="0"/>
              <a:t> </a:t>
            </a:r>
            <a:r>
              <a:rPr lang="en-US" sz="3200" b="1" dirty="0" err="1"/>
              <a:t>bautismales</a:t>
            </a:r>
            <a:r>
              <a:rPr lang="en-US" sz="3200" b="1" dirty="0"/>
              <a:t> y </a:t>
            </a:r>
            <a:r>
              <a:rPr lang="en-US" sz="3200" b="1" dirty="0" err="1"/>
              <a:t>otros</a:t>
            </a:r>
            <a:r>
              <a:rPr lang="en-US" sz="3200" b="1" dirty="0"/>
              <a:t> </a:t>
            </a:r>
            <a:r>
              <a:rPr lang="en-US" sz="3200" b="1" dirty="0" err="1"/>
              <a:t>materiales</a:t>
            </a:r>
            <a:r>
              <a:rPr lang="en-US" sz="3200" b="1" dirty="0"/>
              <a:t> </a:t>
            </a:r>
            <a:r>
              <a:rPr lang="en-US" sz="3200" b="1" dirty="0" err="1"/>
              <a:t>importantes</a:t>
            </a:r>
            <a:r>
              <a:rPr lang="en-US" sz="3200" b="1" dirty="0"/>
              <a:t>.</a:t>
            </a:r>
          </a:p>
          <a:p>
            <a:r>
              <a:rPr lang="en-US" sz="3200" b="1" dirty="0" smtClean="0"/>
              <a:t>6. </a:t>
            </a:r>
            <a:r>
              <a:rPr lang="en-US" sz="3200" b="1" dirty="0" err="1" smtClean="0"/>
              <a:t>Explique</a:t>
            </a:r>
            <a:r>
              <a:rPr lang="en-US" sz="3200" b="1" dirty="0" smtClean="0"/>
              <a:t> </a:t>
            </a:r>
            <a:r>
              <a:rPr lang="en-US" sz="3200" b="1" dirty="0" err="1"/>
              <a:t>cómo</a:t>
            </a:r>
            <a:r>
              <a:rPr lang="en-US" sz="3200" b="1" dirty="0"/>
              <a:t> </a:t>
            </a:r>
            <a:r>
              <a:rPr lang="en-US" sz="3200" b="1" dirty="0" err="1"/>
              <a:t>hacer</a:t>
            </a:r>
            <a:r>
              <a:rPr lang="en-US" sz="3200" b="1" dirty="0"/>
              <a:t> el </a:t>
            </a:r>
            <a:r>
              <a:rPr lang="en-US" sz="3200" b="1" dirty="0" err="1" smtClean="0"/>
              <a:t>trabajo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7. A </a:t>
            </a:r>
            <a:r>
              <a:rPr lang="en-US" sz="3200" b="1" dirty="0" err="1"/>
              <a:t>partir</a:t>
            </a:r>
            <a:r>
              <a:rPr lang="en-US" sz="3200" b="1" dirty="0"/>
              <a:t> de </a:t>
            </a:r>
            <a:r>
              <a:rPr lang="en-US" sz="3200" b="1" dirty="0" err="1"/>
              <a:t>ese</a:t>
            </a:r>
            <a:r>
              <a:rPr lang="en-US" sz="3200" b="1" dirty="0"/>
              <a:t> </a:t>
            </a:r>
            <a:r>
              <a:rPr lang="en-US" sz="3200" b="1" dirty="0" err="1"/>
              <a:t>encuentro</a:t>
            </a:r>
            <a:r>
              <a:rPr lang="en-US" sz="3200" b="1" dirty="0"/>
              <a:t>, </a:t>
            </a:r>
            <a:r>
              <a:rPr lang="en-US" sz="3200" b="1" dirty="0" err="1"/>
              <a:t>cada</a:t>
            </a:r>
            <a:r>
              <a:rPr lang="en-US" sz="3200" b="1" dirty="0"/>
              <a:t> </a:t>
            </a:r>
            <a:r>
              <a:rPr lang="en-US" sz="3200" b="1" dirty="0" err="1"/>
              <a:t>pareja</a:t>
            </a:r>
            <a:r>
              <a:rPr lang="en-US" sz="3200" b="1" dirty="0"/>
              <a:t> </a:t>
            </a:r>
            <a:r>
              <a:rPr lang="en-US" sz="3200" b="1" dirty="0" err="1"/>
              <a:t>tendrá</a:t>
            </a:r>
            <a:r>
              <a:rPr lang="en-US" sz="3200" b="1" dirty="0"/>
              <a:t> de dos a </a:t>
            </a:r>
            <a:r>
              <a:rPr lang="en-US" sz="3200" b="1" dirty="0" err="1"/>
              <a:t>tres</a:t>
            </a:r>
            <a:r>
              <a:rPr lang="en-US" sz="3200" b="1" dirty="0"/>
              <a:t> </a:t>
            </a:r>
            <a:r>
              <a:rPr lang="en-US" sz="3200" b="1" dirty="0" err="1"/>
              <a:t>meses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hacer</a:t>
            </a:r>
            <a:r>
              <a:rPr lang="en-US" sz="3200" b="1" dirty="0"/>
              <a:t> los </a:t>
            </a:r>
            <a:r>
              <a:rPr lang="en-US" sz="3200" b="1" dirty="0" err="1" smtClean="0"/>
              <a:t>estudios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bíblicos</a:t>
            </a:r>
            <a:r>
              <a:rPr lang="en-US" sz="3200" b="1" dirty="0" smtClean="0"/>
              <a:t> </a:t>
            </a:r>
            <a:r>
              <a:rPr lang="en-US" sz="3200" b="1" dirty="0"/>
              <a:t>con </a:t>
            </a:r>
            <a:r>
              <a:rPr lang="en-US" sz="3200" b="1" dirty="0" err="1"/>
              <a:t>sus</a:t>
            </a:r>
            <a:r>
              <a:rPr lang="en-US" sz="3200" b="1" dirty="0"/>
              <a:t> </a:t>
            </a:r>
            <a:r>
              <a:rPr lang="en-US" sz="3200" b="1" dirty="0" err="1"/>
              <a:t>cinco</a:t>
            </a:r>
            <a:r>
              <a:rPr lang="en-US" sz="3200" b="1" dirty="0"/>
              <a:t>, o </a:t>
            </a:r>
            <a:r>
              <a:rPr lang="en-US" sz="3200" b="1" dirty="0" err="1"/>
              <a:t>más</a:t>
            </a:r>
            <a:r>
              <a:rPr lang="en-US" sz="3200" b="1" dirty="0"/>
              <a:t>, </a:t>
            </a:r>
            <a:r>
              <a:rPr lang="en-US" sz="3200" b="1" dirty="0" err="1"/>
              <a:t>interesados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5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799</Words>
  <Application>Microsoft Office PowerPoint</Application>
  <PresentationFormat>Presentación en pantalla (4:3)</PresentationFormat>
  <Paragraphs>50</Paragraphs>
  <Slides>20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Apple Chancery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Goncalves</dc:creator>
  <cp:lastModifiedBy>Elías Torres</cp:lastModifiedBy>
  <cp:revision>11</cp:revision>
  <dcterms:created xsi:type="dcterms:W3CDTF">2012-03-19T01:59:20Z</dcterms:created>
  <dcterms:modified xsi:type="dcterms:W3CDTF">2014-08-14T16:46:54Z</dcterms:modified>
</cp:coreProperties>
</file>