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5"/>
  </p:notesMasterIdLst>
  <p:sldIdLst>
    <p:sldId id="256" r:id="rId2"/>
    <p:sldId id="275" r:id="rId3"/>
    <p:sldId id="276" r:id="rId4"/>
    <p:sldId id="278" r:id="rId5"/>
    <p:sldId id="279" r:id="rId6"/>
    <p:sldId id="277" r:id="rId7"/>
    <p:sldId id="280" r:id="rId8"/>
    <p:sldId id="281" r:id="rId9"/>
    <p:sldId id="282" r:id="rId10"/>
    <p:sldId id="283" r:id="rId11"/>
    <p:sldId id="284" r:id="rId12"/>
    <p:sldId id="286" r:id="rId13"/>
    <p:sldId id="285" r:id="rId14"/>
  </p:sldIdLst>
  <p:sldSz cx="9144000" cy="5143500" type="screen16x9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32F"/>
    <a:srgbClr val="EF792F"/>
    <a:srgbClr val="676767"/>
    <a:srgbClr val="2E3640"/>
    <a:srgbClr val="E33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79" autoAdjust="0"/>
  </p:normalViewPr>
  <p:slideViewPr>
    <p:cSldViewPr>
      <p:cViewPr>
        <p:scale>
          <a:sx n="86" d="100"/>
          <a:sy n="86" d="100"/>
        </p:scale>
        <p:origin x="936" y="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098E1-F735-4E09-B896-74F066DBF64E}" type="datetimeFigureOut">
              <a:rPr lang="es-PE" smtClean="0"/>
              <a:t>22/08/2014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95313" y="1085850"/>
            <a:ext cx="521017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39763" y="4179888"/>
            <a:ext cx="5121275" cy="34210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62585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97794-C843-4401-BBEE-372E2CA9F58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1650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8" t="33868" b="20513"/>
          <a:stretch/>
        </p:blipFill>
        <p:spPr>
          <a:xfrm>
            <a:off x="0" y="-19050"/>
            <a:ext cx="8153400" cy="5029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712860"/>
            <a:ext cx="3818519" cy="3173340"/>
          </a:xfrm>
          <a:prstGeom prst="rect">
            <a:avLst/>
          </a:prstGeom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3371850"/>
            <a:ext cx="8153400" cy="1771650"/>
          </a:xfrm>
          <a:custGeom>
            <a:avLst/>
            <a:gdLst/>
            <a:ahLst/>
            <a:cxnLst>
              <a:cxn ang="0">
                <a:pos x="2102" y="511"/>
              </a:cxn>
              <a:cxn ang="0">
                <a:pos x="2136" y="47"/>
              </a:cxn>
              <a:cxn ang="0">
                <a:pos x="0" y="211"/>
              </a:cxn>
              <a:cxn ang="0">
                <a:pos x="0" y="511"/>
              </a:cxn>
              <a:cxn ang="0">
                <a:pos x="0" y="1471"/>
              </a:cxn>
              <a:cxn ang="0">
                <a:pos x="1927" y="1471"/>
              </a:cxn>
              <a:cxn ang="0">
                <a:pos x="1939" y="1428"/>
              </a:cxn>
              <a:cxn ang="0">
                <a:pos x="2102" y="511"/>
              </a:cxn>
            </a:cxnLst>
            <a:rect l="0" t="0" r="r" b="b"/>
            <a:pathLst>
              <a:path w="2136" h="1471">
                <a:moveTo>
                  <a:pt x="2102" y="511"/>
                </a:moveTo>
                <a:cubicBezTo>
                  <a:pt x="2118" y="354"/>
                  <a:pt x="2129" y="199"/>
                  <a:pt x="2136" y="47"/>
                </a:cubicBezTo>
                <a:cubicBezTo>
                  <a:pt x="1803" y="0"/>
                  <a:pt x="976" y="63"/>
                  <a:pt x="0" y="211"/>
                </a:cubicBezTo>
                <a:cubicBezTo>
                  <a:pt x="0" y="511"/>
                  <a:pt x="0" y="511"/>
                  <a:pt x="0" y="511"/>
                </a:cubicBezTo>
                <a:cubicBezTo>
                  <a:pt x="0" y="1471"/>
                  <a:pt x="0" y="1471"/>
                  <a:pt x="0" y="1471"/>
                </a:cubicBezTo>
                <a:cubicBezTo>
                  <a:pt x="1927" y="1471"/>
                  <a:pt x="1927" y="1471"/>
                  <a:pt x="1927" y="1471"/>
                </a:cubicBezTo>
                <a:cubicBezTo>
                  <a:pt x="1931" y="1457"/>
                  <a:pt x="1935" y="1443"/>
                  <a:pt x="1939" y="1428"/>
                </a:cubicBezTo>
                <a:cubicBezTo>
                  <a:pt x="2019" y="1131"/>
                  <a:pt x="2071" y="819"/>
                  <a:pt x="2102" y="511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noProof="0" dirty="0">
              <a:latin typeface="+mn-lt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7343776" y="0"/>
            <a:ext cx="1800225" cy="5143500"/>
          </a:xfrm>
          <a:custGeom>
            <a:avLst/>
            <a:gdLst/>
            <a:ahLst/>
            <a:cxnLst>
              <a:cxn ang="0">
                <a:pos x="502" y="0"/>
              </a:cxn>
              <a:cxn ang="0">
                <a:pos x="93" y="0"/>
              </a:cxn>
              <a:cxn ang="0">
                <a:pos x="0" y="3168"/>
              </a:cxn>
              <a:cxn ang="0">
                <a:pos x="502" y="3168"/>
              </a:cxn>
              <a:cxn ang="0">
                <a:pos x="502" y="0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86200"/>
            <a:ext cx="6400800" cy="51435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s-PE" noProof="0" dirty="0" smtClean="0"/>
              <a:t>Título</a:t>
            </a:r>
            <a:r>
              <a:rPr lang="en-US" dirty="0" smtClean="0"/>
              <a:t> de la </a:t>
            </a:r>
            <a:r>
              <a:rPr lang="es-PE" noProof="0" dirty="0" smtClean="0"/>
              <a:t>Presentación</a:t>
            </a:r>
            <a:endParaRPr lang="es-P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00550"/>
            <a:ext cx="6400800" cy="3429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PE" noProof="0" dirty="0" smtClean="0"/>
              <a:t>Subtitulo</a:t>
            </a:r>
            <a:r>
              <a:rPr lang="en-US" dirty="0" smtClean="0"/>
              <a:t> de la </a:t>
            </a:r>
            <a:r>
              <a:rPr lang="es-PE" noProof="0" dirty="0" smtClean="0"/>
              <a:t>presentación</a:t>
            </a:r>
            <a:endParaRPr lang="es-PE" noProof="0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31" y="160410"/>
            <a:ext cx="2701139" cy="11049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031732"/>
            <a:ext cx="2324853" cy="47981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300" y="273257"/>
            <a:ext cx="857371" cy="8220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1" y="0"/>
            <a:ext cx="1482725" cy="5143500"/>
            <a:chOff x="103279934" y="105155999"/>
            <a:chExt cx="1235004" cy="5715001"/>
          </a:xfrm>
        </p:grpSpPr>
        <p:sp>
          <p:nvSpPr>
            <p:cNvPr id="11" name="Freeform 4"/>
            <p:cNvSpPr>
              <a:spLocks noEditPoints="1"/>
            </p:cNvSpPr>
            <p:nvPr/>
          </p:nvSpPr>
          <p:spPr bwMode="auto">
            <a:xfrm>
              <a:off x="103279934" y="105155999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42900"/>
            <a:ext cx="6400800" cy="5143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PE" noProof="0" dirty="0" smtClean="0"/>
              <a:t>Ingresa el Título aquí</a:t>
            </a:r>
            <a:endParaRPr lang="es-P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71600" y="1371600"/>
            <a:ext cx="3657600" cy="348615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PE" noProof="0" dirty="0" smtClean="0"/>
              <a:t>Clic para editar contenido</a:t>
            </a:r>
            <a:endParaRPr lang="es-PE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86400" y="1371600"/>
            <a:ext cx="3124200" cy="3486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PE" noProof="0" dirty="0" smtClean="0"/>
              <a:t>Imágen</a:t>
            </a:r>
            <a:endParaRPr lang="es-PE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371600" y="857250"/>
            <a:ext cx="6400800" cy="3429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PE" noProof="0" dirty="0" smtClean="0"/>
              <a:t>Ingresa Subtítulo Aquí</a:t>
            </a:r>
            <a:endParaRPr lang="es-PE" noProof="0" dirty="0"/>
          </a:p>
        </p:txBody>
      </p:sp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217622"/>
            <a:ext cx="857371" cy="82205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528" y="4745462"/>
            <a:ext cx="1928612" cy="39803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7" y="2412258"/>
            <a:ext cx="779818" cy="318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1" y="0"/>
            <a:ext cx="1482725" cy="5143500"/>
            <a:chOff x="103279934" y="105155999"/>
            <a:chExt cx="1235004" cy="5715001"/>
          </a:xfrm>
        </p:grpSpPr>
        <p:sp>
          <p:nvSpPr>
            <p:cNvPr id="11" name="Freeform 4"/>
            <p:cNvSpPr>
              <a:spLocks noEditPoints="1"/>
            </p:cNvSpPr>
            <p:nvPr/>
          </p:nvSpPr>
          <p:spPr bwMode="auto">
            <a:xfrm>
              <a:off x="103279934" y="105155999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1600" y="1371600"/>
            <a:ext cx="7315200" cy="348615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s-PE" noProof="0" dirty="0" smtClean="0"/>
              <a:t>Ingresa texto aquí</a:t>
            </a:r>
          </a:p>
          <a:p>
            <a:pPr lvl="1"/>
            <a:r>
              <a:rPr lang="es-PE" noProof="0" dirty="0" smtClean="0"/>
              <a:t>Segundo nivel</a:t>
            </a:r>
          </a:p>
          <a:p>
            <a:pPr lvl="2"/>
            <a:r>
              <a:rPr lang="es-PE" noProof="0" dirty="0" smtClean="0"/>
              <a:t>Tercer nivel</a:t>
            </a:r>
          </a:p>
          <a:p>
            <a:pPr lvl="3"/>
            <a:r>
              <a:rPr lang="es-PE" noProof="0" dirty="0" smtClean="0"/>
              <a:t>Cuarto nivel</a:t>
            </a:r>
          </a:p>
          <a:p>
            <a:pPr lvl="4"/>
            <a:r>
              <a:rPr lang="es-PE" noProof="0" dirty="0" smtClean="0"/>
              <a:t>Quinto nivel</a:t>
            </a:r>
            <a:endParaRPr lang="es-PE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42900"/>
            <a:ext cx="6400800" cy="5143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s-PE" noProof="0" dirty="0" smtClean="0"/>
              <a:t>Ingresa el Título aquí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371600" y="857250"/>
            <a:ext cx="6400800" cy="3429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PE" noProof="0" dirty="0" smtClean="0"/>
              <a:t>Ingresa Subtítulo Aquí</a:t>
            </a:r>
            <a:endParaRPr lang="es-PE" noProof="0" dirty="0"/>
          </a:p>
        </p:txBody>
      </p:sp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217622"/>
            <a:ext cx="857371" cy="82205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7" y="2412258"/>
            <a:ext cx="779818" cy="3189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342900"/>
            <a:ext cx="6400800" cy="57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PE" noProof="0" dirty="0" smtClean="0"/>
              <a:t>Ingresa tu Título aquí</a:t>
            </a:r>
            <a:endParaRPr lang="es-P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143000"/>
            <a:ext cx="7315200" cy="371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PE" noProof="0" dirty="0" smtClean="0"/>
              <a:t>Ingresa texto aquí</a:t>
            </a:r>
          </a:p>
          <a:p>
            <a:pPr lvl="1"/>
            <a:r>
              <a:rPr lang="es-PE" noProof="0" dirty="0" smtClean="0"/>
              <a:t>Segundo nivel</a:t>
            </a:r>
          </a:p>
          <a:p>
            <a:pPr lvl="2"/>
            <a:r>
              <a:rPr lang="es-PE" noProof="0" dirty="0" smtClean="0"/>
              <a:t>Tercer nivel</a:t>
            </a:r>
          </a:p>
          <a:p>
            <a:pPr lvl="3"/>
            <a:r>
              <a:rPr lang="es-PE" noProof="0" dirty="0" smtClean="0"/>
              <a:t>Cuarto nivel</a:t>
            </a:r>
          </a:p>
          <a:p>
            <a:pPr lvl="4"/>
            <a:r>
              <a:rPr lang="es-PE" noProof="0" dirty="0" smtClean="0"/>
              <a:t>Quinto nivel</a:t>
            </a:r>
            <a:endParaRPr lang="es-PE" noProof="0" dirty="0"/>
          </a:p>
        </p:txBody>
      </p:sp>
      <p:grpSp>
        <p:nvGrpSpPr>
          <p:cNvPr id="7" name="Group 3"/>
          <p:cNvGrpSpPr>
            <a:grpSpLocks/>
          </p:cNvGrpSpPr>
          <p:nvPr userDrawn="1"/>
        </p:nvGrpSpPr>
        <p:grpSpPr bwMode="auto">
          <a:xfrm>
            <a:off x="1" y="0"/>
            <a:ext cx="1482725" cy="5143500"/>
            <a:chOff x="103279934" y="105155999"/>
            <a:chExt cx="1235004" cy="5715001"/>
          </a:xfrm>
        </p:grpSpPr>
        <p:sp>
          <p:nvSpPr>
            <p:cNvPr id="8" name="Freeform 4"/>
            <p:cNvSpPr>
              <a:spLocks noEditPoints="1"/>
            </p:cNvSpPr>
            <p:nvPr/>
          </p:nvSpPr>
          <p:spPr bwMode="auto">
            <a:xfrm>
              <a:off x="103279934" y="105155999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217622"/>
            <a:ext cx="857371" cy="82205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7" y="2412258"/>
            <a:ext cx="779818" cy="3189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8" cy="5143499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752600" y="2343150"/>
            <a:ext cx="7086600" cy="1371600"/>
          </a:xfrm>
        </p:spPr>
        <p:txBody>
          <a:bodyPr/>
          <a:lstStyle/>
          <a:p>
            <a:r>
              <a:rPr lang="es-PE" sz="8000" b="1" dirty="0" smtClean="0">
                <a:solidFill>
                  <a:srgbClr val="C00000"/>
                </a:solidFill>
                <a:latin typeface="Brush Script MT" panose="03060802040406070304" pitchFamily="66" charset="0"/>
              </a:rPr>
              <a:t>Parejas Misioneras</a:t>
            </a:r>
            <a:r>
              <a:rPr lang="es-PE" sz="8000" b="1" dirty="0" smtClean="0">
                <a:solidFill>
                  <a:srgbClr val="C00000"/>
                </a:solidFill>
                <a:latin typeface="Brush Script MT" panose="03060802040406070304" pitchFamily="66" charset="0"/>
              </a:rPr>
              <a:t> </a:t>
            </a:r>
            <a:endParaRPr lang="es-PE" sz="8000" b="1" dirty="0">
              <a:solidFill>
                <a:srgbClr val="C0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5638800" y="4324350"/>
            <a:ext cx="30480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PE" sz="1600" b="1" dirty="0" smtClean="0">
                <a:solidFill>
                  <a:srgbClr val="C00000"/>
                </a:solidFill>
                <a:latin typeface="Brush Script MT" panose="03060802040406070304" pitchFamily="66" charset="0"/>
              </a:rPr>
              <a:t>Pr. Elías Torres</a:t>
            </a:r>
          </a:p>
          <a:p>
            <a:pPr algn="ctr" fontAlgn="auto">
              <a:spcAft>
                <a:spcPts val="0"/>
              </a:spcAft>
            </a:pPr>
            <a:r>
              <a:rPr lang="es-PE" sz="1600" b="1" dirty="0" smtClean="0">
                <a:solidFill>
                  <a:srgbClr val="C00000"/>
                </a:solidFill>
                <a:latin typeface="Brush Script MT" panose="03060802040406070304" pitchFamily="66" charset="0"/>
              </a:rPr>
              <a:t>Ministerio Personal </a:t>
            </a:r>
            <a:endParaRPr lang="es-PE" sz="1600" b="1" dirty="0">
              <a:solidFill>
                <a:srgbClr val="C00000"/>
              </a:solidFill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5800" y="514350"/>
            <a:ext cx="7772400" cy="330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7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7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70000"/>
              </a:spcAft>
              <a:defRPr/>
            </a:pPr>
            <a:r>
              <a:rPr lang="pt-BR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7.   Administre </a:t>
            </a:r>
            <a:r>
              <a:rPr lang="pt-BR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estudios</a:t>
            </a:r>
            <a:r>
              <a:rPr lang="pt-BR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bíblicos de </a:t>
            </a:r>
            <a:r>
              <a:rPr lang="pt-BR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manera</a:t>
            </a:r>
            <a:r>
              <a:rPr lang="pt-BR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progresiva</a:t>
            </a:r>
            <a:r>
              <a:rPr lang="pt-BR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>
              <a:spcAft>
                <a:spcPct val="70000"/>
              </a:spcAft>
              <a:defRPr/>
            </a:pPr>
            <a:r>
              <a:rPr lang="pt-BR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8.   Si </a:t>
            </a:r>
            <a:r>
              <a:rPr lang="pt-BR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fuera</a:t>
            </a:r>
            <a:r>
              <a:rPr lang="pt-BR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posible</a:t>
            </a:r>
            <a:r>
              <a:rPr lang="pt-BR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, visite varias </a:t>
            </a:r>
            <a:r>
              <a:rPr lang="pt-BR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veces</a:t>
            </a:r>
            <a:r>
              <a:rPr lang="pt-BR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ct val="80000"/>
              </a:lnSpc>
              <a:spcAft>
                <a:spcPct val="70000"/>
              </a:spcAft>
              <a:defRPr/>
            </a:pPr>
            <a:r>
              <a:rPr lang="pt-BR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9.   </a:t>
            </a:r>
            <a:r>
              <a:rPr lang="pt-BR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Lleve</a:t>
            </a:r>
            <a:r>
              <a:rPr lang="pt-BR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a sus </a:t>
            </a:r>
            <a:r>
              <a:rPr lang="pt-BR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interesados</a:t>
            </a:r>
            <a:r>
              <a:rPr lang="pt-BR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a  participar de </a:t>
            </a:r>
            <a:r>
              <a:rPr lang="pt-BR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su</a:t>
            </a:r>
            <a:r>
              <a:rPr lang="pt-BR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“</a:t>
            </a:r>
            <a:r>
              <a:rPr lang="pt-BR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pequeño</a:t>
            </a:r>
            <a:r>
              <a:rPr lang="pt-BR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grupo”.</a:t>
            </a:r>
          </a:p>
          <a:p>
            <a:pPr>
              <a:defRPr/>
            </a:pP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10. 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Incluya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su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nombre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en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la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lista de 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oración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aquella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que 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la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pareja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misionera</a:t>
            </a:r>
            <a:r>
              <a:rPr lang="pt-BR" b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visitará.</a:t>
            </a:r>
          </a:p>
        </p:txBody>
      </p:sp>
    </p:spTree>
    <p:extLst>
      <p:ext uri="{BB962C8B-B14F-4D97-AF65-F5344CB8AC3E}">
        <p14:creationId xmlns:p14="http://schemas.microsoft.com/office/powerpoint/2010/main" val="42855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66800" y="1047750"/>
            <a:ext cx="7391400" cy="327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defRPr/>
            </a:pP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Llamando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a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los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doce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en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derredor de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sí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Jesús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les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ordenó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que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fueran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de dos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en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dos por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los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pueblos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y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aldeas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. 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Ninguno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fue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enviado solo, sino que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el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hermano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iba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asociado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con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el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hermano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el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amigo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con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el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amigo. 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Así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podían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ayudarse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y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animarse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mutuamente, consultado y orando juntos,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supliendo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cada uno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la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debilidad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del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otro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...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En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nuestro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propio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tiempo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la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obra de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la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evangelización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tendría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mucho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más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éxito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si se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siguiera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 fielmente este 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ejemplo</a:t>
            </a:r>
            <a:r>
              <a:rPr lang="pt-BR" b="0" i="1" dirty="0">
                <a:solidFill>
                  <a:schemeClr val="bg1"/>
                </a:solidFill>
                <a:latin typeface="Arial Black" panose="020B0A04020102020204" pitchFamily="34" charset="0"/>
              </a:rPr>
              <a:t>”.</a:t>
            </a:r>
            <a:r>
              <a:rPr lang="pt-BR" sz="2200" i="1" dirty="0">
                <a:solidFill>
                  <a:schemeClr val="bg1"/>
                </a:solidFill>
                <a:latin typeface="Verdana" panose="020B0604030504040204" pitchFamily="34" charset="0"/>
              </a:rPr>
              <a:t>  </a:t>
            </a:r>
          </a:p>
          <a:p>
            <a:pPr algn="r">
              <a:lnSpc>
                <a:spcPct val="110000"/>
              </a:lnSpc>
              <a:defRPr/>
            </a:pPr>
            <a:r>
              <a:rPr lang="pt-BR" sz="2200" b="0" dirty="0">
                <a:solidFill>
                  <a:schemeClr val="bg1"/>
                </a:solidFill>
                <a:latin typeface="Verdana" panose="020B0604030504040204" pitchFamily="34" charset="0"/>
              </a:rPr>
              <a:t>                              </a:t>
            </a:r>
            <a:r>
              <a:rPr lang="pt-BR" sz="1800" b="0" dirty="0">
                <a:solidFill>
                  <a:schemeClr val="bg1"/>
                </a:solidFill>
                <a:latin typeface="Verdana" panose="020B0604030504040204" pitchFamily="34" charset="0"/>
              </a:rPr>
              <a:t>Servicio</a:t>
            </a:r>
            <a:r>
              <a:rPr lang="pt-BR" sz="1800" b="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pt-BR" sz="1800" b="0" dirty="0">
                <a:solidFill>
                  <a:schemeClr val="bg1"/>
                </a:solidFill>
                <a:latin typeface="Verdana" panose="020B0604030504040204" pitchFamily="34" charset="0"/>
              </a:rPr>
              <a:t>cristiano</a:t>
            </a:r>
            <a:r>
              <a:rPr lang="pt-BR" sz="1800" b="0" dirty="0">
                <a:solidFill>
                  <a:schemeClr val="bg1"/>
                </a:solidFill>
                <a:latin typeface="Verdana" panose="020B0604030504040204" pitchFamily="34" charset="0"/>
              </a:rPr>
              <a:t>, pág. 160</a:t>
            </a:r>
            <a:endParaRPr lang="pt-BR" sz="2200" b="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439150" y="6232525"/>
            <a:ext cx="247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sz="1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" name="Rectangle 302"/>
          <p:cNvSpPr>
            <a:spLocks noChangeArrowheads="1"/>
          </p:cNvSpPr>
          <p:nvPr/>
        </p:nvSpPr>
        <p:spPr bwMode="auto">
          <a:xfrm>
            <a:off x="3660775" y="2463800"/>
            <a:ext cx="1588" cy="9525"/>
          </a:xfrm>
          <a:prstGeom prst="rect">
            <a:avLst/>
          </a:prstGeom>
          <a:solidFill>
            <a:srgbClr val="21F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PE" dirty="0"/>
          </a:p>
        </p:txBody>
      </p:sp>
      <p:sp>
        <p:nvSpPr>
          <p:cNvPr id="7" name="Rectangle 304"/>
          <p:cNvSpPr>
            <a:spLocks noChangeArrowheads="1"/>
          </p:cNvSpPr>
          <p:nvPr/>
        </p:nvSpPr>
        <p:spPr bwMode="auto">
          <a:xfrm>
            <a:off x="3660775" y="2479675"/>
            <a:ext cx="1588" cy="12700"/>
          </a:xfrm>
          <a:prstGeom prst="rect">
            <a:avLst/>
          </a:prstGeom>
          <a:solidFill>
            <a:srgbClr val="21F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PE" dirty="0"/>
          </a:p>
        </p:txBody>
      </p:sp>
      <p:sp>
        <p:nvSpPr>
          <p:cNvPr id="8" name="Rectangle 306"/>
          <p:cNvSpPr>
            <a:spLocks noChangeArrowheads="1"/>
          </p:cNvSpPr>
          <p:nvPr/>
        </p:nvSpPr>
        <p:spPr bwMode="auto">
          <a:xfrm>
            <a:off x="3660775" y="2495550"/>
            <a:ext cx="1588" cy="20638"/>
          </a:xfrm>
          <a:prstGeom prst="rect">
            <a:avLst/>
          </a:prstGeom>
          <a:solidFill>
            <a:srgbClr val="21F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PE" dirty="0"/>
          </a:p>
        </p:txBody>
      </p:sp>
      <p:grpSp>
        <p:nvGrpSpPr>
          <p:cNvPr id="9" name="Group 721"/>
          <p:cNvGrpSpPr>
            <a:grpSpLocks/>
          </p:cNvGrpSpPr>
          <p:nvPr/>
        </p:nvGrpSpPr>
        <p:grpSpPr bwMode="auto">
          <a:xfrm>
            <a:off x="2513704" y="1431148"/>
            <a:ext cx="4039444" cy="3309792"/>
            <a:chOff x="1121" y="443"/>
            <a:chExt cx="4054" cy="3284"/>
          </a:xfrm>
        </p:grpSpPr>
        <p:sp>
          <p:nvSpPr>
            <p:cNvPr id="11" name="Freeform 590"/>
            <p:cNvSpPr>
              <a:spLocks/>
            </p:cNvSpPr>
            <p:nvPr/>
          </p:nvSpPr>
          <p:spPr bwMode="auto">
            <a:xfrm>
              <a:off x="1522" y="2674"/>
              <a:ext cx="269" cy="136"/>
            </a:xfrm>
            <a:custGeom>
              <a:avLst/>
              <a:gdLst>
                <a:gd name="T0" fmla="*/ 269 w 247"/>
                <a:gd name="T1" fmla="*/ 0 h 160"/>
                <a:gd name="T2" fmla="*/ 169 w 247"/>
                <a:gd name="T3" fmla="*/ 58 h 160"/>
                <a:gd name="T4" fmla="*/ 26 w 247"/>
                <a:gd name="T5" fmla="*/ 74 h 160"/>
                <a:gd name="T6" fmla="*/ 0 w 247"/>
                <a:gd name="T7" fmla="*/ 131 h 160"/>
                <a:gd name="T8" fmla="*/ 107 w 247"/>
                <a:gd name="T9" fmla="*/ 136 h 160"/>
                <a:gd name="T10" fmla="*/ 231 w 247"/>
                <a:gd name="T11" fmla="*/ 91 h 160"/>
                <a:gd name="T12" fmla="*/ 269 w 247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" h="160">
                  <a:moveTo>
                    <a:pt x="247" y="0"/>
                  </a:moveTo>
                  <a:lnTo>
                    <a:pt x="155" y="68"/>
                  </a:lnTo>
                  <a:lnTo>
                    <a:pt x="24" y="87"/>
                  </a:lnTo>
                  <a:lnTo>
                    <a:pt x="0" y="154"/>
                  </a:lnTo>
                  <a:lnTo>
                    <a:pt x="98" y="160"/>
                  </a:lnTo>
                  <a:lnTo>
                    <a:pt x="212" y="10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" name="Freeform 591"/>
            <p:cNvSpPr>
              <a:spLocks/>
            </p:cNvSpPr>
            <p:nvPr/>
          </p:nvSpPr>
          <p:spPr bwMode="auto">
            <a:xfrm>
              <a:off x="1860" y="2284"/>
              <a:ext cx="741" cy="630"/>
            </a:xfrm>
            <a:custGeom>
              <a:avLst/>
              <a:gdLst>
                <a:gd name="T0" fmla="*/ 741 w 685"/>
                <a:gd name="T1" fmla="*/ 0 h 740"/>
                <a:gd name="T2" fmla="*/ 323 w 685"/>
                <a:gd name="T3" fmla="*/ 85 h 740"/>
                <a:gd name="T4" fmla="*/ 13 w 685"/>
                <a:gd name="T5" fmla="*/ 130 h 740"/>
                <a:gd name="T6" fmla="*/ 0 w 685"/>
                <a:gd name="T7" fmla="*/ 522 h 740"/>
                <a:gd name="T8" fmla="*/ 185 w 685"/>
                <a:gd name="T9" fmla="*/ 579 h 740"/>
                <a:gd name="T10" fmla="*/ 508 w 685"/>
                <a:gd name="T11" fmla="*/ 619 h 740"/>
                <a:gd name="T12" fmla="*/ 733 w 685"/>
                <a:gd name="T13" fmla="*/ 630 h 740"/>
                <a:gd name="T14" fmla="*/ 690 w 685"/>
                <a:gd name="T15" fmla="*/ 61 h 740"/>
                <a:gd name="T16" fmla="*/ 741 w 685"/>
                <a:gd name="T17" fmla="*/ 0 h 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5" h="740">
                  <a:moveTo>
                    <a:pt x="685" y="0"/>
                  </a:moveTo>
                  <a:lnTo>
                    <a:pt x="299" y="100"/>
                  </a:lnTo>
                  <a:lnTo>
                    <a:pt x="12" y="153"/>
                  </a:lnTo>
                  <a:lnTo>
                    <a:pt x="0" y="613"/>
                  </a:lnTo>
                  <a:lnTo>
                    <a:pt x="171" y="680"/>
                  </a:lnTo>
                  <a:lnTo>
                    <a:pt x="470" y="727"/>
                  </a:lnTo>
                  <a:lnTo>
                    <a:pt x="678" y="740"/>
                  </a:lnTo>
                  <a:lnTo>
                    <a:pt x="638" y="7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" name="Freeform 592"/>
            <p:cNvSpPr>
              <a:spLocks/>
            </p:cNvSpPr>
            <p:nvPr/>
          </p:nvSpPr>
          <p:spPr bwMode="auto">
            <a:xfrm>
              <a:off x="1871" y="2233"/>
              <a:ext cx="1496" cy="702"/>
            </a:xfrm>
            <a:custGeom>
              <a:avLst/>
              <a:gdLst>
                <a:gd name="T0" fmla="*/ 1146 w 1380"/>
                <a:gd name="T1" fmla="*/ 80 h 829"/>
                <a:gd name="T2" fmla="*/ 910 w 1380"/>
                <a:gd name="T3" fmla="*/ 52 h 829"/>
                <a:gd name="T4" fmla="*/ 872 w 1380"/>
                <a:gd name="T5" fmla="*/ 0 h 829"/>
                <a:gd name="T6" fmla="*/ 748 w 1380"/>
                <a:gd name="T7" fmla="*/ 5 h 829"/>
                <a:gd name="T8" fmla="*/ 454 w 1380"/>
                <a:gd name="T9" fmla="*/ 113 h 829"/>
                <a:gd name="T10" fmla="*/ 0 w 1380"/>
                <a:gd name="T11" fmla="*/ 186 h 829"/>
                <a:gd name="T12" fmla="*/ 534 w 1380"/>
                <a:gd name="T13" fmla="*/ 124 h 829"/>
                <a:gd name="T14" fmla="*/ 647 w 1380"/>
                <a:gd name="T15" fmla="*/ 130 h 829"/>
                <a:gd name="T16" fmla="*/ 673 w 1380"/>
                <a:gd name="T17" fmla="*/ 702 h 829"/>
                <a:gd name="T18" fmla="*/ 1041 w 1380"/>
                <a:gd name="T19" fmla="*/ 678 h 829"/>
                <a:gd name="T20" fmla="*/ 1164 w 1380"/>
                <a:gd name="T21" fmla="*/ 638 h 829"/>
                <a:gd name="T22" fmla="*/ 1390 w 1380"/>
                <a:gd name="T23" fmla="*/ 554 h 829"/>
                <a:gd name="T24" fmla="*/ 1496 w 1380"/>
                <a:gd name="T25" fmla="*/ 282 h 829"/>
                <a:gd name="T26" fmla="*/ 1488 w 1380"/>
                <a:gd name="T27" fmla="*/ 169 h 829"/>
                <a:gd name="T28" fmla="*/ 1146 w 1380"/>
                <a:gd name="T29" fmla="*/ 80 h 8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80" h="829">
                  <a:moveTo>
                    <a:pt x="1057" y="94"/>
                  </a:moveTo>
                  <a:lnTo>
                    <a:pt x="839" y="61"/>
                  </a:lnTo>
                  <a:lnTo>
                    <a:pt x="804" y="0"/>
                  </a:lnTo>
                  <a:lnTo>
                    <a:pt x="690" y="6"/>
                  </a:lnTo>
                  <a:lnTo>
                    <a:pt x="419" y="133"/>
                  </a:lnTo>
                  <a:lnTo>
                    <a:pt x="0" y="220"/>
                  </a:lnTo>
                  <a:lnTo>
                    <a:pt x="493" y="147"/>
                  </a:lnTo>
                  <a:lnTo>
                    <a:pt x="597" y="153"/>
                  </a:lnTo>
                  <a:lnTo>
                    <a:pt x="621" y="829"/>
                  </a:lnTo>
                  <a:lnTo>
                    <a:pt x="960" y="801"/>
                  </a:lnTo>
                  <a:lnTo>
                    <a:pt x="1074" y="754"/>
                  </a:lnTo>
                  <a:lnTo>
                    <a:pt x="1282" y="654"/>
                  </a:lnTo>
                  <a:lnTo>
                    <a:pt x="1380" y="333"/>
                  </a:lnTo>
                  <a:lnTo>
                    <a:pt x="1373" y="200"/>
                  </a:lnTo>
                  <a:lnTo>
                    <a:pt x="1057" y="94"/>
                  </a:lnTo>
                  <a:close/>
                </a:path>
              </a:pathLst>
            </a:custGeom>
            <a:solidFill>
              <a:srgbClr val="FFEA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" name="Freeform 593"/>
            <p:cNvSpPr>
              <a:spLocks/>
            </p:cNvSpPr>
            <p:nvPr/>
          </p:nvSpPr>
          <p:spPr bwMode="auto">
            <a:xfrm>
              <a:off x="2654" y="2295"/>
              <a:ext cx="1792" cy="1304"/>
            </a:xfrm>
            <a:custGeom>
              <a:avLst/>
              <a:gdLst>
                <a:gd name="T0" fmla="*/ 1792 w 1653"/>
                <a:gd name="T1" fmla="*/ 1298 h 1536"/>
                <a:gd name="T2" fmla="*/ 1736 w 1653"/>
                <a:gd name="T3" fmla="*/ 1168 h 1536"/>
                <a:gd name="T4" fmla="*/ 1543 w 1653"/>
                <a:gd name="T5" fmla="*/ 889 h 1536"/>
                <a:gd name="T6" fmla="*/ 1172 w 1653"/>
                <a:gd name="T7" fmla="*/ 376 h 1536"/>
                <a:gd name="T8" fmla="*/ 578 w 1653"/>
                <a:gd name="T9" fmla="*/ 214 h 1536"/>
                <a:gd name="T10" fmla="*/ 229 w 1653"/>
                <a:gd name="T11" fmla="*/ 77 h 1536"/>
                <a:gd name="T12" fmla="*/ 43 w 1653"/>
                <a:gd name="T13" fmla="*/ 0 h 1536"/>
                <a:gd name="T14" fmla="*/ 0 w 1653"/>
                <a:gd name="T15" fmla="*/ 5 h 1536"/>
                <a:gd name="T16" fmla="*/ 7 w 1653"/>
                <a:gd name="T17" fmla="*/ 26 h 1536"/>
                <a:gd name="T18" fmla="*/ 207 w 1653"/>
                <a:gd name="T19" fmla="*/ 116 h 1536"/>
                <a:gd name="T20" fmla="*/ 657 w 1653"/>
                <a:gd name="T21" fmla="*/ 299 h 1536"/>
                <a:gd name="T22" fmla="*/ 1094 w 1653"/>
                <a:gd name="T23" fmla="*/ 415 h 1536"/>
                <a:gd name="T24" fmla="*/ 1472 w 1653"/>
                <a:gd name="T25" fmla="*/ 966 h 1536"/>
                <a:gd name="T26" fmla="*/ 1614 w 1653"/>
                <a:gd name="T27" fmla="*/ 1200 h 1536"/>
                <a:gd name="T28" fmla="*/ 1655 w 1653"/>
                <a:gd name="T29" fmla="*/ 1298 h 1536"/>
                <a:gd name="T30" fmla="*/ 1722 w 1653"/>
                <a:gd name="T31" fmla="*/ 1304 h 1536"/>
                <a:gd name="T32" fmla="*/ 1763 w 1653"/>
                <a:gd name="T33" fmla="*/ 1298 h 1536"/>
                <a:gd name="T34" fmla="*/ 1792 w 1653"/>
                <a:gd name="T35" fmla="*/ 1298 h 1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53" h="1536">
                  <a:moveTo>
                    <a:pt x="1653" y="1529"/>
                  </a:moveTo>
                  <a:lnTo>
                    <a:pt x="1601" y="1376"/>
                  </a:lnTo>
                  <a:lnTo>
                    <a:pt x="1423" y="1047"/>
                  </a:lnTo>
                  <a:lnTo>
                    <a:pt x="1081" y="443"/>
                  </a:lnTo>
                  <a:lnTo>
                    <a:pt x="533" y="252"/>
                  </a:lnTo>
                  <a:lnTo>
                    <a:pt x="211" y="91"/>
                  </a:lnTo>
                  <a:lnTo>
                    <a:pt x="40" y="0"/>
                  </a:lnTo>
                  <a:lnTo>
                    <a:pt x="0" y="6"/>
                  </a:lnTo>
                  <a:lnTo>
                    <a:pt x="6" y="31"/>
                  </a:lnTo>
                  <a:lnTo>
                    <a:pt x="191" y="137"/>
                  </a:lnTo>
                  <a:lnTo>
                    <a:pt x="606" y="352"/>
                  </a:lnTo>
                  <a:lnTo>
                    <a:pt x="1009" y="489"/>
                  </a:lnTo>
                  <a:lnTo>
                    <a:pt x="1358" y="1138"/>
                  </a:lnTo>
                  <a:lnTo>
                    <a:pt x="1489" y="1413"/>
                  </a:lnTo>
                  <a:lnTo>
                    <a:pt x="1527" y="1529"/>
                  </a:lnTo>
                  <a:lnTo>
                    <a:pt x="1588" y="1536"/>
                  </a:lnTo>
                  <a:lnTo>
                    <a:pt x="1626" y="1529"/>
                  </a:lnTo>
                  <a:lnTo>
                    <a:pt x="1653" y="1529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" name="Freeform 594"/>
            <p:cNvSpPr>
              <a:spLocks/>
            </p:cNvSpPr>
            <p:nvPr/>
          </p:nvSpPr>
          <p:spPr bwMode="auto">
            <a:xfrm>
              <a:off x="3165" y="2085"/>
              <a:ext cx="1751" cy="1334"/>
            </a:xfrm>
            <a:custGeom>
              <a:avLst/>
              <a:gdLst>
                <a:gd name="T0" fmla="*/ 1342 w 1617"/>
                <a:gd name="T1" fmla="*/ 894 h 1572"/>
                <a:gd name="T2" fmla="*/ 1540 w 1617"/>
                <a:gd name="T3" fmla="*/ 991 h 1572"/>
                <a:gd name="T4" fmla="*/ 1532 w 1617"/>
                <a:gd name="T5" fmla="*/ 1099 h 1572"/>
                <a:gd name="T6" fmla="*/ 1553 w 1617"/>
                <a:gd name="T7" fmla="*/ 1141 h 1572"/>
                <a:gd name="T8" fmla="*/ 1547 w 1617"/>
                <a:gd name="T9" fmla="*/ 1226 h 1572"/>
                <a:gd name="T10" fmla="*/ 865 w 1617"/>
                <a:gd name="T11" fmla="*/ 1327 h 1572"/>
                <a:gd name="T12" fmla="*/ 567 w 1617"/>
                <a:gd name="T13" fmla="*/ 1334 h 1572"/>
                <a:gd name="T14" fmla="*/ 291 w 1617"/>
                <a:gd name="T15" fmla="*/ 1285 h 1572"/>
                <a:gd name="T16" fmla="*/ 0 w 1617"/>
                <a:gd name="T17" fmla="*/ 1124 h 1572"/>
                <a:gd name="T18" fmla="*/ 66 w 1617"/>
                <a:gd name="T19" fmla="*/ 1051 h 1572"/>
                <a:gd name="T20" fmla="*/ 344 w 1617"/>
                <a:gd name="T21" fmla="*/ 865 h 1572"/>
                <a:gd name="T22" fmla="*/ 224 w 1617"/>
                <a:gd name="T23" fmla="*/ 619 h 1572"/>
                <a:gd name="T24" fmla="*/ 276 w 1617"/>
                <a:gd name="T25" fmla="*/ 559 h 1572"/>
                <a:gd name="T26" fmla="*/ 377 w 1617"/>
                <a:gd name="T27" fmla="*/ 528 h 1572"/>
                <a:gd name="T28" fmla="*/ 435 w 1617"/>
                <a:gd name="T29" fmla="*/ 510 h 1572"/>
                <a:gd name="T30" fmla="*/ 939 w 1617"/>
                <a:gd name="T31" fmla="*/ 708 h 1572"/>
                <a:gd name="T32" fmla="*/ 820 w 1617"/>
                <a:gd name="T33" fmla="*/ 355 h 1572"/>
                <a:gd name="T34" fmla="*/ 951 w 1617"/>
                <a:gd name="T35" fmla="*/ 288 h 1572"/>
                <a:gd name="T36" fmla="*/ 1169 w 1617"/>
                <a:gd name="T37" fmla="*/ 83 h 1572"/>
                <a:gd name="T38" fmla="*/ 1262 w 1617"/>
                <a:gd name="T39" fmla="*/ 30 h 1572"/>
                <a:gd name="T40" fmla="*/ 1374 w 1617"/>
                <a:gd name="T41" fmla="*/ 11 h 1572"/>
                <a:gd name="T42" fmla="*/ 1488 w 1617"/>
                <a:gd name="T43" fmla="*/ 18 h 1572"/>
                <a:gd name="T44" fmla="*/ 1532 w 1617"/>
                <a:gd name="T45" fmla="*/ 0 h 1572"/>
                <a:gd name="T46" fmla="*/ 1585 w 1617"/>
                <a:gd name="T47" fmla="*/ 18 h 1572"/>
                <a:gd name="T48" fmla="*/ 1600 w 1617"/>
                <a:gd name="T49" fmla="*/ 48 h 1572"/>
                <a:gd name="T50" fmla="*/ 1698 w 1617"/>
                <a:gd name="T51" fmla="*/ 120 h 1572"/>
                <a:gd name="T52" fmla="*/ 1751 w 1617"/>
                <a:gd name="T53" fmla="*/ 233 h 1572"/>
                <a:gd name="T54" fmla="*/ 1738 w 1617"/>
                <a:gd name="T55" fmla="*/ 342 h 1572"/>
                <a:gd name="T56" fmla="*/ 1698 w 1617"/>
                <a:gd name="T57" fmla="*/ 462 h 1572"/>
                <a:gd name="T58" fmla="*/ 1738 w 1617"/>
                <a:gd name="T59" fmla="*/ 559 h 1572"/>
                <a:gd name="T60" fmla="*/ 1678 w 1617"/>
                <a:gd name="T61" fmla="*/ 564 h 1572"/>
                <a:gd name="T62" fmla="*/ 1500 w 1617"/>
                <a:gd name="T63" fmla="*/ 540 h 1572"/>
                <a:gd name="T64" fmla="*/ 1329 w 1617"/>
                <a:gd name="T65" fmla="*/ 480 h 1572"/>
                <a:gd name="T66" fmla="*/ 1255 w 1617"/>
                <a:gd name="T67" fmla="*/ 877 h 1572"/>
                <a:gd name="T68" fmla="*/ 1342 w 1617"/>
                <a:gd name="T69" fmla="*/ 894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17" h="1572">
                  <a:moveTo>
                    <a:pt x="1239" y="1054"/>
                  </a:moveTo>
                  <a:lnTo>
                    <a:pt x="1422" y="1168"/>
                  </a:lnTo>
                  <a:lnTo>
                    <a:pt x="1415" y="1295"/>
                  </a:lnTo>
                  <a:lnTo>
                    <a:pt x="1434" y="1345"/>
                  </a:lnTo>
                  <a:lnTo>
                    <a:pt x="1429" y="1445"/>
                  </a:lnTo>
                  <a:lnTo>
                    <a:pt x="799" y="1564"/>
                  </a:lnTo>
                  <a:lnTo>
                    <a:pt x="524" y="1572"/>
                  </a:lnTo>
                  <a:lnTo>
                    <a:pt x="269" y="1514"/>
                  </a:lnTo>
                  <a:lnTo>
                    <a:pt x="0" y="1324"/>
                  </a:lnTo>
                  <a:lnTo>
                    <a:pt x="61" y="1239"/>
                  </a:lnTo>
                  <a:lnTo>
                    <a:pt x="318" y="1019"/>
                  </a:lnTo>
                  <a:lnTo>
                    <a:pt x="207" y="730"/>
                  </a:lnTo>
                  <a:lnTo>
                    <a:pt x="255" y="659"/>
                  </a:lnTo>
                  <a:lnTo>
                    <a:pt x="348" y="622"/>
                  </a:lnTo>
                  <a:lnTo>
                    <a:pt x="402" y="601"/>
                  </a:lnTo>
                  <a:lnTo>
                    <a:pt x="867" y="834"/>
                  </a:lnTo>
                  <a:lnTo>
                    <a:pt x="757" y="418"/>
                  </a:lnTo>
                  <a:lnTo>
                    <a:pt x="878" y="339"/>
                  </a:lnTo>
                  <a:lnTo>
                    <a:pt x="1080" y="98"/>
                  </a:lnTo>
                  <a:lnTo>
                    <a:pt x="1165" y="35"/>
                  </a:lnTo>
                  <a:lnTo>
                    <a:pt x="1269" y="13"/>
                  </a:lnTo>
                  <a:lnTo>
                    <a:pt x="1374" y="21"/>
                  </a:lnTo>
                  <a:lnTo>
                    <a:pt x="1415" y="0"/>
                  </a:lnTo>
                  <a:lnTo>
                    <a:pt x="1464" y="21"/>
                  </a:lnTo>
                  <a:lnTo>
                    <a:pt x="1478" y="56"/>
                  </a:lnTo>
                  <a:lnTo>
                    <a:pt x="1568" y="141"/>
                  </a:lnTo>
                  <a:lnTo>
                    <a:pt x="1617" y="275"/>
                  </a:lnTo>
                  <a:lnTo>
                    <a:pt x="1605" y="403"/>
                  </a:lnTo>
                  <a:lnTo>
                    <a:pt x="1568" y="545"/>
                  </a:lnTo>
                  <a:lnTo>
                    <a:pt x="1605" y="659"/>
                  </a:lnTo>
                  <a:lnTo>
                    <a:pt x="1550" y="665"/>
                  </a:lnTo>
                  <a:lnTo>
                    <a:pt x="1385" y="636"/>
                  </a:lnTo>
                  <a:lnTo>
                    <a:pt x="1227" y="566"/>
                  </a:lnTo>
                  <a:lnTo>
                    <a:pt x="1159" y="1033"/>
                  </a:lnTo>
                  <a:lnTo>
                    <a:pt x="1239" y="1054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" name="Freeform 595"/>
            <p:cNvSpPr>
              <a:spLocks/>
            </p:cNvSpPr>
            <p:nvPr/>
          </p:nvSpPr>
          <p:spPr bwMode="auto">
            <a:xfrm>
              <a:off x="3113" y="2440"/>
              <a:ext cx="1658" cy="1056"/>
            </a:xfrm>
            <a:custGeom>
              <a:avLst/>
              <a:gdLst>
                <a:gd name="T0" fmla="*/ 1600 w 1531"/>
                <a:gd name="T1" fmla="*/ 871 h 1245"/>
                <a:gd name="T2" fmla="*/ 1658 w 1531"/>
                <a:gd name="T3" fmla="*/ 997 h 1245"/>
                <a:gd name="T4" fmla="*/ 1645 w 1531"/>
                <a:gd name="T5" fmla="*/ 1044 h 1245"/>
                <a:gd name="T6" fmla="*/ 1432 w 1531"/>
                <a:gd name="T7" fmla="*/ 1056 h 1245"/>
                <a:gd name="T8" fmla="*/ 1274 w 1531"/>
                <a:gd name="T9" fmla="*/ 1014 h 1245"/>
                <a:gd name="T10" fmla="*/ 1115 w 1531"/>
                <a:gd name="T11" fmla="*/ 840 h 1245"/>
                <a:gd name="T12" fmla="*/ 1083 w 1531"/>
                <a:gd name="T13" fmla="*/ 757 h 1245"/>
                <a:gd name="T14" fmla="*/ 1056 w 1531"/>
                <a:gd name="T15" fmla="*/ 744 h 1245"/>
                <a:gd name="T16" fmla="*/ 957 w 1531"/>
                <a:gd name="T17" fmla="*/ 781 h 1245"/>
                <a:gd name="T18" fmla="*/ 719 w 1531"/>
                <a:gd name="T19" fmla="*/ 660 h 1245"/>
                <a:gd name="T20" fmla="*/ 707 w 1531"/>
                <a:gd name="T21" fmla="*/ 612 h 1245"/>
                <a:gd name="T22" fmla="*/ 727 w 1531"/>
                <a:gd name="T23" fmla="*/ 594 h 1245"/>
                <a:gd name="T24" fmla="*/ 799 w 1531"/>
                <a:gd name="T25" fmla="*/ 600 h 1245"/>
                <a:gd name="T26" fmla="*/ 812 w 1531"/>
                <a:gd name="T27" fmla="*/ 510 h 1245"/>
                <a:gd name="T28" fmla="*/ 635 w 1531"/>
                <a:gd name="T29" fmla="*/ 485 h 1245"/>
                <a:gd name="T30" fmla="*/ 218 w 1531"/>
                <a:gd name="T31" fmla="*/ 510 h 1245"/>
                <a:gd name="T32" fmla="*/ 145 w 1531"/>
                <a:gd name="T33" fmla="*/ 499 h 1245"/>
                <a:gd name="T34" fmla="*/ 78 w 1531"/>
                <a:gd name="T35" fmla="*/ 456 h 1245"/>
                <a:gd name="T36" fmla="*/ 5 w 1531"/>
                <a:gd name="T37" fmla="*/ 427 h 1245"/>
                <a:gd name="T38" fmla="*/ 0 w 1531"/>
                <a:gd name="T39" fmla="*/ 330 h 1245"/>
                <a:gd name="T40" fmla="*/ 86 w 1531"/>
                <a:gd name="T41" fmla="*/ 310 h 1245"/>
                <a:gd name="T42" fmla="*/ 138 w 1531"/>
                <a:gd name="T43" fmla="*/ 270 h 1245"/>
                <a:gd name="T44" fmla="*/ 244 w 1531"/>
                <a:gd name="T45" fmla="*/ 252 h 1245"/>
                <a:gd name="T46" fmla="*/ 368 w 1531"/>
                <a:gd name="T47" fmla="*/ 270 h 1245"/>
                <a:gd name="T48" fmla="*/ 429 w 1531"/>
                <a:gd name="T49" fmla="*/ 299 h 1245"/>
                <a:gd name="T50" fmla="*/ 767 w 1531"/>
                <a:gd name="T51" fmla="*/ 245 h 1245"/>
                <a:gd name="T52" fmla="*/ 905 w 1531"/>
                <a:gd name="T53" fmla="*/ 252 h 1245"/>
                <a:gd name="T54" fmla="*/ 917 w 1531"/>
                <a:gd name="T55" fmla="*/ 234 h 1245"/>
                <a:gd name="T56" fmla="*/ 872 w 1531"/>
                <a:gd name="T57" fmla="*/ 204 h 1245"/>
                <a:gd name="T58" fmla="*/ 877 w 1531"/>
                <a:gd name="T59" fmla="*/ 173 h 1245"/>
                <a:gd name="T60" fmla="*/ 917 w 1531"/>
                <a:gd name="T61" fmla="*/ 137 h 1245"/>
                <a:gd name="T62" fmla="*/ 925 w 1531"/>
                <a:gd name="T63" fmla="*/ 30 h 1245"/>
                <a:gd name="T64" fmla="*/ 945 w 1531"/>
                <a:gd name="T65" fmla="*/ 5 h 1245"/>
                <a:gd name="T66" fmla="*/ 1023 w 1531"/>
                <a:gd name="T67" fmla="*/ 0 h 1245"/>
                <a:gd name="T68" fmla="*/ 1209 w 1531"/>
                <a:gd name="T69" fmla="*/ 53 h 1245"/>
                <a:gd name="T70" fmla="*/ 1386 w 1531"/>
                <a:gd name="T71" fmla="*/ 144 h 1245"/>
                <a:gd name="T72" fmla="*/ 1600 w 1531"/>
                <a:gd name="T73" fmla="*/ 204 h 1245"/>
                <a:gd name="T74" fmla="*/ 1579 w 1531"/>
                <a:gd name="T75" fmla="*/ 337 h 1245"/>
                <a:gd name="T76" fmla="*/ 1584 w 1531"/>
                <a:gd name="T77" fmla="*/ 427 h 1245"/>
                <a:gd name="T78" fmla="*/ 1559 w 1531"/>
                <a:gd name="T79" fmla="*/ 485 h 1245"/>
                <a:gd name="T80" fmla="*/ 1479 w 1531"/>
                <a:gd name="T81" fmla="*/ 456 h 1245"/>
                <a:gd name="T82" fmla="*/ 1386 w 1531"/>
                <a:gd name="T83" fmla="*/ 546 h 1245"/>
                <a:gd name="T84" fmla="*/ 1201 w 1531"/>
                <a:gd name="T85" fmla="*/ 636 h 1245"/>
                <a:gd name="T86" fmla="*/ 1176 w 1531"/>
                <a:gd name="T87" fmla="*/ 707 h 1245"/>
                <a:gd name="T88" fmla="*/ 1466 w 1531"/>
                <a:gd name="T89" fmla="*/ 882 h 1245"/>
                <a:gd name="T90" fmla="*/ 1532 w 1531"/>
                <a:gd name="T91" fmla="*/ 858 h 1245"/>
                <a:gd name="T92" fmla="*/ 1600 w 1531"/>
                <a:gd name="T93" fmla="*/ 871 h 12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531" h="1245">
                  <a:moveTo>
                    <a:pt x="1477" y="1027"/>
                  </a:moveTo>
                  <a:lnTo>
                    <a:pt x="1531" y="1175"/>
                  </a:lnTo>
                  <a:lnTo>
                    <a:pt x="1519" y="1231"/>
                  </a:lnTo>
                  <a:lnTo>
                    <a:pt x="1322" y="1245"/>
                  </a:lnTo>
                  <a:lnTo>
                    <a:pt x="1176" y="1196"/>
                  </a:lnTo>
                  <a:lnTo>
                    <a:pt x="1030" y="990"/>
                  </a:lnTo>
                  <a:lnTo>
                    <a:pt x="1000" y="892"/>
                  </a:lnTo>
                  <a:lnTo>
                    <a:pt x="975" y="877"/>
                  </a:lnTo>
                  <a:lnTo>
                    <a:pt x="884" y="921"/>
                  </a:lnTo>
                  <a:lnTo>
                    <a:pt x="664" y="778"/>
                  </a:lnTo>
                  <a:lnTo>
                    <a:pt x="653" y="721"/>
                  </a:lnTo>
                  <a:lnTo>
                    <a:pt x="671" y="700"/>
                  </a:lnTo>
                  <a:lnTo>
                    <a:pt x="738" y="707"/>
                  </a:lnTo>
                  <a:lnTo>
                    <a:pt x="750" y="601"/>
                  </a:lnTo>
                  <a:lnTo>
                    <a:pt x="586" y="572"/>
                  </a:lnTo>
                  <a:lnTo>
                    <a:pt x="201" y="601"/>
                  </a:lnTo>
                  <a:lnTo>
                    <a:pt x="134" y="588"/>
                  </a:lnTo>
                  <a:lnTo>
                    <a:pt x="72" y="538"/>
                  </a:lnTo>
                  <a:lnTo>
                    <a:pt x="5" y="503"/>
                  </a:lnTo>
                  <a:lnTo>
                    <a:pt x="0" y="389"/>
                  </a:lnTo>
                  <a:lnTo>
                    <a:pt x="79" y="366"/>
                  </a:lnTo>
                  <a:lnTo>
                    <a:pt x="127" y="318"/>
                  </a:lnTo>
                  <a:lnTo>
                    <a:pt x="225" y="297"/>
                  </a:lnTo>
                  <a:lnTo>
                    <a:pt x="340" y="318"/>
                  </a:lnTo>
                  <a:lnTo>
                    <a:pt x="396" y="353"/>
                  </a:lnTo>
                  <a:lnTo>
                    <a:pt x="708" y="289"/>
                  </a:lnTo>
                  <a:lnTo>
                    <a:pt x="836" y="297"/>
                  </a:lnTo>
                  <a:lnTo>
                    <a:pt x="847" y="276"/>
                  </a:lnTo>
                  <a:lnTo>
                    <a:pt x="805" y="241"/>
                  </a:lnTo>
                  <a:lnTo>
                    <a:pt x="810" y="204"/>
                  </a:lnTo>
                  <a:lnTo>
                    <a:pt x="847" y="162"/>
                  </a:lnTo>
                  <a:lnTo>
                    <a:pt x="854" y="35"/>
                  </a:lnTo>
                  <a:lnTo>
                    <a:pt x="873" y="6"/>
                  </a:lnTo>
                  <a:lnTo>
                    <a:pt x="945" y="0"/>
                  </a:lnTo>
                  <a:lnTo>
                    <a:pt x="1116" y="62"/>
                  </a:lnTo>
                  <a:lnTo>
                    <a:pt x="1280" y="170"/>
                  </a:lnTo>
                  <a:lnTo>
                    <a:pt x="1477" y="241"/>
                  </a:lnTo>
                  <a:lnTo>
                    <a:pt x="1458" y="397"/>
                  </a:lnTo>
                  <a:lnTo>
                    <a:pt x="1463" y="503"/>
                  </a:lnTo>
                  <a:lnTo>
                    <a:pt x="1440" y="572"/>
                  </a:lnTo>
                  <a:lnTo>
                    <a:pt x="1366" y="538"/>
                  </a:lnTo>
                  <a:lnTo>
                    <a:pt x="1280" y="644"/>
                  </a:lnTo>
                  <a:lnTo>
                    <a:pt x="1109" y="750"/>
                  </a:lnTo>
                  <a:lnTo>
                    <a:pt x="1086" y="834"/>
                  </a:lnTo>
                  <a:lnTo>
                    <a:pt x="1354" y="1040"/>
                  </a:lnTo>
                  <a:lnTo>
                    <a:pt x="1415" y="1012"/>
                  </a:lnTo>
                  <a:lnTo>
                    <a:pt x="1477" y="1027"/>
                  </a:lnTo>
                  <a:close/>
                </a:path>
              </a:pathLst>
            </a:custGeom>
            <a:solidFill>
              <a:srgbClr val="FFC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" name="Freeform 596"/>
            <p:cNvSpPr>
              <a:spLocks/>
            </p:cNvSpPr>
            <p:nvPr/>
          </p:nvSpPr>
          <p:spPr bwMode="auto">
            <a:xfrm>
              <a:off x="3614" y="3112"/>
              <a:ext cx="424" cy="355"/>
            </a:xfrm>
            <a:custGeom>
              <a:avLst/>
              <a:gdLst>
                <a:gd name="T0" fmla="*/ 311 w 391"/>
                <a:gd name="T1" fmla="*/ 0 h 418"/>
                <a:gd name="T2" fmla="*/ 158 w 391"/>
                <a:gd name="T3" fmla="*/ 175 h 418"/>
                <a:gd name="T4" fmla="*/ 0 w 391"/>
                <a:gd name="T5" fmla="*/ 319 h 418"/>
                <a:gd name="T6" fmla="*/ 59 w 391"/>
                <a:gd name="T7" fmla="*/ 350 h 418"/>
                <a:gd name="T8" fmla="*/ 206 w 391"/>
                <a:gd name="T9" fmla="*/ 355 h 418"/>
                <a:gd name="T10" fmla="*/ 298 w 391"/>
                <a:gd name="T11" fmla="*/ 337 h 418"/>
                <a:gd name="T12" fmla="*/ 424 w 391"/>
                <a:gd name="T13" fmla="*/ 103 h 418"/>
                <a:gd name="T14" fmla="*/ 344 w 391"/>
                <a:gd name="T15" fmla="*/ 36 h 418"/>
                <a:gd name="T16" fmla="*/ 311 w 391"/>
                <a:gd name="T17" fmla="*/ 0 h 4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1" h="418">
                  <a:moveTo>
                    <a:pt x="287" y="0"/>
                  </a:moveTo>
                  <a:lnTo>
                    <a:pt x="146" y="206"/>
                  </a:lnTo>
                  <a:lnTo>
                    <a:pt x="0" y="376"/>
                  </a:lnTo>
                  <a:lnTo>
                    <a:pt x="54" y="412"/>
                  </a:lnTo>
                  <a:lnTo>
                    <a:pt x="190" y="418"/>
                  </a:lnTo>
                  <a:lnTo>
                    <a:pt x="275" y="397"/>
                  </a:lnTo>
                  <a:lnTo>
                    <a:pt x="391" y="121"/>
                  </a:lnTo>
                  <a:lnTo>
                    <a:pt x="317" y="42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8" name="Freeform 597"/>
            <p:cNvSpPr>
              <a:spLocks/>
            </p:cNvSpPr>
            <p:nvPr/>
          </p:nvSpPr>
          <p:spPr bwMode="auto">
            <a:xfrm>
              <a:off x="2656" y="2235"/>
              <a:ext cx="97" cy="683"/>
            </a:xfrm>
            <a:custGeom>
              <a:avLst/>
              <a:gdLst>
                <a:gd name="T0" fmla="*/ 62 w 89"/>
                <a:gd name="T1" fmla="*/ 125 h 807"/>
                <a:gd name="T2" fmla="*/ 35 w 89"/>
                <a:gd name="T3" fmla="*/ 683 h 807"/>
                <a:gd name="T4" fmla="*/ 0 w 89"/>
                <a:gd name="T5" fmla="*/ 683 h 807"/>
                <a:gd name="T6" fmla="*/ 8 w 89"/>
                <a:gd name="T7" fmla="*/ 0 h 807"/>
                <a:gd name="T8" fmla="*/ 85 w 89"/>
                <a:gd name="T9" fmla="*/ 19 h 807"/>
                <a:gd name="T10" fmla="*/ 97 w 89"/>
                <a:gd name="T11" fmla="*/ 69 h 807"/>
                <a:gd name="T12" fmla="*/ 21 w 89"/>
                <a:gd name="T13" fmla="*/ 63 h 807"/>
                <a:gd name="T14" fmla="*/ 27 w 89"/>
                <a:gd name="T15" fmla="*/ 101 h 807"/>
                <a:gd name="T16" fmla="*/ 62 w 89"/>
                <a:gd name="T17" fmla="*/ 125 h 8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9" h="807">
                  <a:moveTo>
                    <a:pt x="57" y="148"/>
                  </a:moveTo>
                  <a:lnTo>
                    <a:pt x="32" y="807"/>
                  </a:lnTo>
                  <a:lnTo>
                    <a:pt x="0" y="807"/>
                  </a:lnTo>
                  <a:lnTo>
                    <a:pt x="7" y="0"/>
                  </a:lnTo>
                  <a:lnTo>
                    <a:pt x="78" y="22"/>
                  </a:lnTo>
                  <a:lnTo>
                    <a:pt x="89" y="81"/>
                  </a:lnTo>
                  <a:lnTo>
                    <a:pt x="19" y="74"/>
                  </a:lnTo>
                  <a:lnTo>
                    <a:pt x="25" y="119"/>
                  </a:lnTo>
                  <a:lnTo>
                    <a:pt x="57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9" name="Freeform 598"/>
            <p:cNvSpPr>
              <a:spLocks/>
            </p:cNvSpPr>
            <p:nvPr/>
          </p:nvSpPr>
          <p:spPr bwMode="auto">
            <a:xfrm>
              <a:off x="4677" y="2146"/>
              <a:ext cx="208" cy="350"/>
            </a:xfrm>
            <a:custGeom>
              <a:avLst/>
              <a:gdLst>
                <a:gd name="T0" fmla="*/ 125 w 193"/>
                <a:gd name="T1" fmla="*/ 37 h 412"/>
                <a:gd name="T2" fmla="*/ 185 w 193"/>
                <a:gd name="T3" fmla="*/ 126 h 412"/>
                <a:gd name="T4" fmla="*/ 208 w 193"/>
                <a:gd name="T5" fmla="*/ 207 h 412"/>
                <a:gd name="T6" fmla="*/ 197 w 193"/>
                <a:gd name="T7" fmla="*/ 279 h 412"/>
                <a:gd name="T8" fmla="*/ 167 w 193"/>
                <a:gd name="T9" fmla="*/ 350 h 412"/>
                <a:gd name="T10" fmla="*/ 0 w 193"/>
                <a:gd name="T11" fmla="*/ 295 h 412"/>
                <a:gd name="T12" fmla="*/ 114 w 193"/>
                <a:gd name="T13" fmla="*/ 312 h 412"/>
                <a:gd name="T14" fmla="*/ 11 w 193"/>
                <a:gd name="T15" fmla="*/ 263 h 412"/>
                <a:gd name="T16" fmla="*/ 149 w 193"/>
                <a:gd name="T17" fmla="*/ 279 h 412"/>
                <a:gd name="T18" fmla="*/ 47 w 193"/>
                <a:gd name="T19" fmla="*/ 224 h 412"/>
                <a:gd name="T20" fmla="*/ 156 w 193"/>
                <a:gd name="T21" fmla="*/ 235 h 412"/>
                <a:gd name="T22" fmla="*/ 29 w 193"/>
                <a:gd name="T23" fmla="*/ 180 h 412"/>
                <a:gd name="T24" fmla="*/ 149 w 193"/>
                <a:gd name="T25" fmla="*/ 185 h 412"/>
                <a:gd name="T26" fmla="*/ 53 w 193"/>
                <a:gd name="T27" fmla="*/ 132 h 412"/>
                <a:gd name="T28" fmla="*/ 143 w 193"/>
                <a:gd name="T29" fmla="*/ 137 h 412"/>
                <a:gd name="T30" fmla="*/ 53 w 193"/>
                <a:gd name="T31" fmla="*/ 88 h 412"/>
                <a:gd name="T32" fmla="*/ 120 w 193"/>
                <a:gd name="T33" fmla="*/ 76 h 412"/>
                <a:gd name="T34" fmla="*/ 53 w 193"/>
                <a:gd name="T35" fmla="*/ 44 h 412"/>
                <a:gd name="T36" fmla="*/ 101 w 193"/>
                <a:gd name="T37" fmla="*/ 37 h 412"/>
                <a:gd name="T38" fmla="*/ 37 w 193"/>
                <a:gd name="T39" fmla="*/ 0 h 412"/>
                <a:gd name="T40" fmla="*/ 125 w 193"/>
                <a:gd name="T41" fmla="*/ 37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3" h="412">
                  <a:moveTo>
                    <a:pt x="116" y="44"/>
                  </a:moveTo>
                  <a:lnTo>
                    <a:pt x="172" y="148"/>
                  </a:lnTo>
                  <a:lnTo>
                    <a:pt x="193" y="244"/>
                  </a:lnTo>
                  <a:lnTo>
                    <a:pt x="183" y="329"/>
                  </a:lnTo>
                  <a:lnTo>
                    <a:pt x="155" y="412"/>
                  </a:lnTo>
                  <a:lnTo>
                    <a:pt x="0" y="347"/>
                  </a:lnTo>
                  <a:lnTo>
                    <a:pt x="106" y="367"/>
                  </a:lnTo>
                  <a:lnTo>
                    <a:pt x="10" y="309"/>
                  </a:lnTo>
                  <a:lnTo>
                    <a:pt x="138" y="329"/>
                  </a:lnTo>
                  <a:lnTo>
                    <a:pt x="44" y="264"/>
                  </a:lnTo>
                  <a:lnTo>
                    <a:pt x="145" y="277"/>
                  </a:lnTo>
                  <a:lnTo>
                    <a:pt x="27" y="212"/>
                  </a:lnTo>
                  <a:lnTo>
                    <a:pt x="138" y="218"/>
                  </a:lnTo>
                  <a:lnTo>
                    <a:pt x="49" y="155"/>
                  </a:lnTo>
                  <a:lnTo>
                    <a:pt x="133" y="161"/>
                  </a:lnTo>
                  <a:lnTo>
                    <a:pt x="49" y="103"/>
                  </a:lnTo>
                  <a:lnTo>
                    <a:pt x="111" y="89"/>
                  </a:lnTo>
                  <a:lnTo>
                    <a:pt x="49" y="52"/>
                  </a:lnTo>
                  <a:lnTo>
                    <a:pt x="94" y="44"/>
                  </a:lnTo>
                  <a:lnTo>
                    <a:pt x="34" y="0"/>
                  </a:lnTo>
                  <a:lnTo>
                    <a:pt x="116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" name="Freeform 599"/>
            <p:cNvSpPr>
              <a:spLocks/>
            </p:cNvSpPr>
            <p:nvPr/>
          </p:nvSpPr>
          <p:spPr bwMode="auto">
            <a:xfrm>
              <a:off x="4634" y="2484"/>
              <a:ext cx="251" cy="142"/>
            </a:xfrm>
            <a:custGeom>
              <a:avLst/>
              <a:gdLst>
                <a:gd name="T0" fmla="*/ 191 w 231"/>
                <a:gd name="T1" fmla="*/ 55 h 169"/>
                <a:gd name="T2" fmla="*/ 251 w 231"/>
                <a:gd name="T3" fmla="*/ 142 h 169"/>
                <a:gd name="T4" fmla="*/ 180 w 231"/>
                <a:gd name="T5" fmla="*/ 136 h 169"/>
                <a:gd name="T6" fmla="*/ 78 w 231"/>
                <a:gd name="T7" fmla="*/ 110 h 169"/>
                <a:gd name="T8" fmla="*/ 0 w 231"/>
                <a:gd name="T9" fmla="*/ 82 h 169"/>
                <a:gd name="T10" fmla="*/ 113 w 231"/>
                <a:gd name="T11" fmla="*/ 98 h 169"/>
                <a:gd name="T12" fmla="*/ 16 w 231"/>
                <a:gd name="T13" fmla="*/ 61 h 169"/>
                <a:gd name="T14" fmla="*/ 167 w 231"/>
                <a:gd name="T15" fmla="*/ 88 h 169"/>
                <a:gd name="T16" fmla="*/ 16 w 231"/>
                <a:gd name="T17" fmla="*/ 34 h 169"/>
                <a:gd name="T18" fmla="*/ 138 w 231"/>
                <a:gd name="T19" fmla="*/ 50 h 169"/>
                <a:gd name="T20" fmla="*/ 16 w 231"/>
                <a:gd name="T21" fmla="*/ 0 h 169"/>
                <a:gd name="T22" fmla="*/ 191 w 231"/>
                <a:gd name="T23" fmla="*/ 55 h 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169">
                  <a:moveTo>
                    <a:pt x="176" y="66"/>
                  </a:moveTo>
                  <a:lnTo>
                    <a:pt x="231" y="169"/>
                  </a:lnTo>
                  <a:lnTo>
                    <a:pt x="166" y="162"/>
                  </a:lnTo>
                  <a:lnTo>
                    <a:pt x="72" y="131"/>
                  </a:lnTo>
                  <a:lnTo>
                    <a:pt x="0" y="97"/>
                  </a:lnTo>
                  <a:lnTo>
                    <a:pt x="104" y="117"/>
                  </a:lnTo>
                  <a:lnTo>
                    <a:pt x="15" y="73"/>
                  </a:lnTo>
                  <a:lnTo>
                    <a:pt x="154" y="105"/>
                  </a:lnTo>
                  <a:lnTo>
                    <a:pt x="15" y="40"/>
                  </a:lnTo>
                  <a:lnTo>
                    <a:pt x="127" y="59"/>
                  </a:lnTo>
                  <a:lnTo>
                    <a:pt x="15" y="0"/>
                  </a:lnTo>
                  <a:lnTo>
                    <a:pt x="176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" name="Freeform 600"/>
            <p:cNvSpPr>
              <a:spLocks/>
            </p:cNvSpPr>
            <p:nvPr/>
          </p:nvSpPr>
          <p:spPr bwMode="auto">
            <a:xfrm>
              <a:off x="4641" y="2676"/>
              <a:ext cx="28" cy="61"/>
            </a:xfrm>
            <a:custGeom>
              <a:avLst/>
              <a:gdLst>
                <a:gd name="T0" fmla="*/ 28 w 27"/>
                <a:gd name="T1" fmla="*/ 0 h 71"/>
                <a:gd name="T2" fmla="*/ 28 w 27"/>
                <a:gd name="T3" fmla="*/ 61 h 71"/>
                <a:gd name="T4" fmla="*/ 0 w 27"/>
                <a:gd name="T5" fmla="*/ 44 h 71"/>
                <a:gd name="T6" fmla="*/ 0 w 27"/>
                <a:gd name="T7" fmla="*/ 0 h 71"/>
                <a:gd name="T8" fmla="*/ 28 w 27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71">
                  <a:moveTo>
                    <a:pt x="27" y="0"/>
                  </a:moveTo>
                  <a:lnTo>
                    <a:pt x="27" y="7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" name="Freeform 601"/>
            <p:cNvSpPr>
              <a:spLocks/>
            </p:cNvSpPr>
            <p:nvPr/>
          </p:nvSpPr>
          <p:spPr bwMode="auto">
            <a:xfrm>
              <a:off x="4567" y="2686"/>
              <a:ext cx="127" cy="199"/>
            </a:xfrm>
            <a:custGeom>
              <a:avLst/>
              <a:gdLst>
                <a:gd name="T0" fmla="*/ 47 w 117"/>
                <a:gd name="T1" fmla="*/ 21 h 233"/>
                <a:gd name="T2" fmla="*/ 119 w 117"/>
                <a:gd name="T3" fmla="*/ 126 h 233"/>
                <a:gd name="T4" fmla="*/ 127 w 117"/>
                <a:gd name="T5" fmla="*/ 199 h 233"/>
                <a:gd name="T6" fmla="*/ 91 w 117"/>
                <a:gd name="T7" fmla="*/ 194 h 233"/>
                <a:gd name="T8" fmla="*/ 60 w 117"/>
                <a:gd name="T9" fmla="*/ 104 h 233"/>
                <a:gd name="T10" fmla="*/ 0 w 117"/>
                <a:gd name="T11" fmla="*/ 0 h 233"/>
                <a:gd name="T12" fmla="*/ 47 w 117"/>
                <a:gd name="T13" fmla="*/ 21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233">
                  <a:moveTo>
                    <a:pt x="43" y="25"/>
                  </a:moveTo>
                  <a:lnTo>
                    <a:pt x="110" y="148"/>
                  </a:lnTo>
                  <a:lnTo>
                    <a:pt x="117" y="233"/>
                  </a:lnTo>
                  <a:lnTo>
                    <a:pt x="84" y="227"/>
                  </a:lnTo>
                  <a:lnTo>
                    <a:pt x="55" y="122"/>
                  </a:lnTo>
                  <a:lnTo>
                    <a:pt x="0" y="0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" name="Freeform 603"/>
            <p:cNvSpPr>
              <a:spLocks/>
            </p:cNvSpPr>
            <p:nvPr/>
          </p:nvSpPr>
          <p:spPr bwMode="auto">
            <a:xfrm>
              <a:off x="4283" y="2923"/>
              <a:ext cx="213" cy="114"/>
            </a:xfrm>
            <a:custGeom>
              <a:avLst/>
              <a:gdLst>
                <a:gd name="T0" fmla="*/ 213 w 194"/>
                <a:gd name="T1" fmla="*/ 5 h 135"/>
                <a:gd name="T2" fmla="*/ 128 w 194"/>
                <a:gd name="T3" fmla="*/ 76 h 135"/>
                <a:gd name="T4" fmla="*/ 36 w 194"/>
                <a:gd name="T5" fmla="*/ 114 h 135"/>
                <a:gd name="T6" fmla="*/ 0 w 194"/>
                <a:gd name="T7" fmla="*/ 103 h 135"/>
                <a:gd name="T8" fmla="*/ 115 w 194"/>
                <a:gd name="T9" fmla="*/ 54 h 135"/>
                <a:gd name="T10" fmla="*/ 153 w 194"/>
                <a:gd name="T11" fmla="*/ 0 h 135"/>
                <a:gd name="T12" fmla="*/ 213 w 194"/>
                <a:gd name="T13" fmla="*/ 5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4" h="135">
                  <a:moveTo>
                    <a:pt x="194" y="6"/>
                  </a:moveTo>
                  <a:lnTo>
                    <a:pt x="117" y="90"/>
                  </a:lnTo>
                  <a:lnTo>
                    <a:pt x="33" y="135"/>
                  </a:lnTo>
                  <a:lnTo>
                    <a:pt x="0" y="122"/>
                  </a:lnTo>
                  <a:lnTo>
                    <a:pt x="105" y="64"/>
                  </a:lnTo>
                  <a:lnTo>
                    <a:pt x="139" y="0"/>
                  </a:lnTo>
                  <a:lnTo>
                    <a:pt x="19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" name="Freeform 604"/>
            <p:cNvSpPr>
              <a:spLocks/>
            </p:cNvSpPr>
            <p:nvPr/>
          </p:nvSpPr>
          <p:spPr bwMode="auto">
            <a:xfrm>
              <a:off x="4543" y="3031"/>
              <a:ext cx="115" cy="122"/>
            </a:xfrm>
            <a:custGeom>
              <a:avLst/>
              <a:gdLst>
                <a:gd name="T0" fmla="*/ 115 w 106"/>
                <a:gd name="T1" fmla="*/ 56 h 142"/>
                <a:gd name="T2" fmla="*/ 102 w 106"/>
                <a:gd name="T3" fmla="*/ 122 h 142"/>
                <a:gd name="T4" fmla="*/ 47 w 106"/>
                <a:gd name="T5" fmla="*/ 107 h 142"/>
                <a:gd name="T6" fmla="*/ 52 w 106"/>
                <a:gd name="T7" fmla="*/ 46 h 142"/>
                <a:gd name="T8" fmla="*/ 0 w 106"/>
                <a:gd name="T9" fmla="*/ 0 h 142"/>
                <a:gd name="T10" fmla="*/ 115 w 106"/>
                <a:gd name="T11" fmla="*/ 56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" h="142">
                  <a:moveTo>
                    <a:pt x="106" y="65"/>
                  </a:moveTo>
                  <a:lnTo>
                    <a:pt x="94" y="142"/>
                  </a:lnTo>
                  <a:lnTo>
                    <a:pt x="43" y="124"/>
                  </a:lnTo>
                  <a:lnTo>
                    <a:pt x="48" y="53"/>
                  </a:lnTo>
                  <a:lnTo>
                    <a:pt x="0" y="0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" name="Freeform 605"/>
            <p:cNvSpPr>
              <a:spLocks/>
            </p:cNvSpPr>
            <p:nvPr/>
          </p:nvSpPr>
          <p:spPr bwMode="auto">
            <a:xfrm>
              <a:off x="4567" y="3180"/>
              <a:ext cx="98" cy="22"/>
            </a:xfrm>
            <a:custGeom>
              <a:avLst/>
              <a:gdLst>
                <a:gd name="T0" fmla="*/ 98 w 89"/>
                <a:gd name="T1" fmla="*/ 16 h 26"/>
                <a:gd name="T2" fmla="*/ 0 w 89"/>
                <a:gd name="T3" fmla="*/ 0 h 26"/>
                <a:gd name="T4" fmla="*/ 12 w 89"/>
                <a:gd name="T5" fmla="*/ 22 h 26"/>
                <a:gd name="T6" fmla="*/ 98 w 89"/>
                <a:gd name="T7" fmla="*/ 16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26">
                  <a:moveTo>
                    <a:pt x="89" y="19"/>
                  </a:moveTo>
                  <a:lnTo>
                    <a:pt x="0" y="0"/>
                  </a:lnTo>
                  <a:lnTo>
                    <a:pt x="11" y="26"/>
                  </a:lnTo>
                  <a:lnTo>
                    <a:pt x="8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" name="Freeform 606"/>
            <p:cNvSpPr>
              <a:spLocks/>
            </p:cNvSpPr>
            <p:nvPr/>
          </p:nvSpPr>
          <p:spPr bwMode="auto">
            <a:xfrm>
              <a:off x="4621" y="3229"/>
              <a:ext cx="102" cy="32"/>
            </a:xfrm>
            <a:custGeom>
              <a:avLst/>
              <a:gdLst>
                <a:gd name="T0" fmla="*/ 91 w 94"/>
                <a:gd name="T1" fmla="*/ 0 h 38"/>
                <a:gd name="T2" fmla="*/ 0 w 94"/>
                <a:gd name="T3" fmla="*/ 0 h 38"/>
                <a:gd name="T4" fmla="*/ 0 w 94"/>
                <a:gd name="T5" fmla="*/ 32 h 38"/>
                <a:gd name="T6" fmla="*/ 102 w 94"/>
                <a:gd name="T7" fmla="*/ 32 h 38"/>
                <a:gd name="T8" fmla="*/ 91 w 9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38">
                  <a:moveTo>
                    <a:pt x="84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94" y="3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7" name="Freeform 607"/>
            <p:cNvSpPr>
              <a:spLocks/>
            </p:cNvSpPr>
            <p:nvPr/>
          </p:nvSpPr>
          <p:spPr bwMode="auto">
            <a:xfrm>
              <a:off x="4122" y="3005"/>
              <a:ext cx="583" cy="448"/>
            </a:xfrm>
            <a:custGeom>
              <a:avLst/>
              <a:gdLst>
                <a:gd name="T0" fmla="*/ 583 w 539"/>
                <a:gd name="T1" fmla="*/ 410 h 529"/>
                <a:gd name="T2" fmla="*/ 542 w 539"/>
                <a:gd name="T3" fmla="*/ 359 h 529"/>
                <a:gd name="T4" fmla="*/ 463 w 539"/>
                <a:gd name="T5" fmla="*/ 323 h 529"/>
                <a:gd name="T6" fmla="*/ 162 w 539"/>
                <a:gd name="T7" fmla="*/ 147 h 529"/>
                <a:gd name="T8" fmla="*/ 162 w 539"/>
                <a:gd name="T9" fmla="*/ 87 h 529"/>
                <a:gd name="T10" fmla="*/ 90 w 539"/>
                <a:gd name="T11" fmla="*/ 64 h 529"/>
                <a:gd name="T12" fmla="*/ 84 w 539"/>
                <a:gd name="T13" fmla="*/ 10 h 529"/>
                <a:gd name="T14" fmla="*/ 42 w 539"/>
                <a:gd name="T15" fmla="*/ 0 h 529"/>
                <a:gd name="T16" fmla="*/ 61 w 539"/>
                <a:gd name="T17" fmla="*/ 21 h 529"/>
                <a:gd name="T18" fmla="*/ 0 w 539"/>
                <a:gd name="T19" fmla="*/ 37 h 529"/>
                <a:gd name="T20" fmla="*/ 13 w 539"/>
                <a:gd name="T21" fmla="*/ 49 h 529"/>
                <a:gd name="T22" fmla="*/ 84 w 539"/>
                <a:gd name="T23" fmla="*/ 64 h 529"/>
                <a:gd name="T24" fmla="*/ 29 w 539"/>
                <a:gd name="T25" fmla="*/ 76 h 529"/>
                <a:gd name="T26" fmla="*/ 79 w 539"/>
                <a:gd name="T27" fmla="*/ 97 h 529"/>
                <a:gd name="T28" fmla="*/ 128 w 539"/>
                <a:gd name="T29" fmla="*/ 103 h 529"/>
                <a:gd name="T30" fmla="*/ 138 w 539"/>
                <a:gd name="T31" fmla="*/ 174 h 529"/>
                <a:gd name="T32" fmla="*/ 326 w 539"/>
                <a:gd name="T33" fmla="*/ 294 h 529"/>
                <a:gd name="T34" fmla="*/ 390 w 539"/>
                <a:gd name="T35" fmla="*/ 316 h 529"/>
                <a:gd name="T36" fmla="*/ 403 w 539"/>
                <a:gd name="T37" fmla="*/ 349 h 529"/>
                <a:gd name="T38" fmla="*/ 440 w 539"/>
                <a:gd name="T39" fmla="*/ 354 h 529"/>
                <a:gd name="T40" fmla="*/ 446 w 539"/>
                <a:gd name="T41" fmla="*/ 376 h 529"/>
                <a:gd name="T42" fmla="*/ 487 w 539"/>
                <a:gd name="T43" fmla="*/ 381 h 529"/>
                <a:gd name="T44" fmla="*/ 487 w 539"/>
                <a:gd name="T45" fmla="*/ 410 h 529"/>
                <a:gd name="T46" fmla="*/ 518 w 539"/>
                <a:gd name="T47" fmla="*/ 415 h 529"/>
                <a:gd name="T48" fmla="*/ 513 w 539"/>
                <a:gd name="T49" fmla="*/ 426 h 529"/>
                <a:gd name="T50" fmla="*/ 559 w 539"/>
                <a:gd name="T51" fmla="*/ 448 h 529"/>
                <a:gd name="T52" fmla="*/ 578 w 539"/>
                <a:gd name="T53" fmla="*/ 426 h 529"/>
                <a:gd name="T54" fmla="*/ 583 w 539"/>
                <a:gd name="T55" fmla="*/ 410 h 5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39" h="529">
                  <a:moveTo>
                    <a:pt x="539" y="484"/>
                  </a:moveTo>
                  <a:lnTo>
                    <a:pt x="501" y="424"/>
                  </a:lnTo>
                  <a:lnTo>
                    <a:pt x="428" y="381"/>
                  </a:lnTo>
                  <a:lnTo>
                    <a:pt x="150" y="173"/>
                  </a:lnTo>
                  <a:lnTo>
                    <a:pt x="150" y="103"/>
                  </a:lnTo>
                  <a:lnTo>
                    <a:pt x="83" y="76"/>
                  </a:lnTo>
                  <a:lnTo>
                    <a:pt x="78" y="12"/>
                  </a:lnTo>
                  <a:lnTo>
                    <a:pt x="39" y="0"/>
                  </a:lnTo>
                  <a:lnTo>
                    <a:pt x="56" y="25"/>
                  </a:lnTo>
                  <a:lnTo>
                    <a:pt x="0" y="44"/>
                  </a:lnTo>
                  <a:lnTo>
                    <a:pt x="12" y="58"/>
                  </a:lnTo>
                  <a:lnTo>
                    <a:pt x="78" y="76"/>
                  </a:lnTo>
                  <a:lnTo>
                    <a:pt x="27" y="90"/>
                  </a:lnTo>
                  <a:lnTo>
                    <a:pt x="73" y="115"/>
                  </a:lnTo>
                  <a:lnTo>
                    <a:pt x="118" y="122"/>
                  </a:lnTo>
                  <a:lnTo>
                    <a:pt x="128" y="206"/>
                  </a:lnTo>
                  <a:lnTo>
                    <a:pt x="301" y="347"/>
                  </a:lnTo>
                  <a:lnTo>
                    <a:pt x="361" y="373"/>
                  </a:lnTo>
                  <a:lnTo>
                    <a:pt x="373" y="412"/>
                  </a:lnTo>
                  <a:lnTo>
                    <a:pt x="407" y="418"/>
                  </a:lnTo>
                  <a:lnTo>
                    <a:pt x="412" y="444"/>
                  </a:lnTo>
                  <a:lnTo>
                    <a:pt x="450" y="450"/>
                  </a:lnTo>
                  <a:lnTo>
                    <a:pt x="450" y="484"/>
                  </a:lnTo>
                  <a:lnTo>
                    <a:pt x="479" y="490"/>
                  </a:lnTo>
                  <a:lnTo>
                    <a:pt x="474" y="503"/>
                  </a:lnTo>
                  <a:lnTo>
                    <a:pt x="517" y="529"/>
                  </a:lnTo>
                  <a:lnTo>
                    <a:pt x="534" y="503"/>
                  </a:lnTo>
                  <a:lnTo>
                    <a:pt x="539" y="4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8" name="Freeform 608"/>
            <p:cNvSpPr>
              <a:spLocks/>
            </p:cNvSpPr>
            <p:nvPr/>
          </p:nvSpPr>
          <p:spPr bwMode="auto">
            <a:xfrm>
              <a:off x="4669" y="3310"/>
              <a:ext cx="60" cy="55"/>
            </a:xfrm>
            <a:custGeom>
              <a:avLst/>
              <a:gdLst>
                <a:gd name="T0" fmla="*/ 47 w 55"/>
                <a:gd name="T1" fmla="*/ 10 h 63"/>
                <a:gd name="T2" fmla="*/ 60 w 55"/>
                <a:gd name="T3" fmla="*/ 55 h 63"/>
                <a:gd name="T4" fmla="*/ 25 w 55"/>
                <a:gd name="T5" fmla="*/ 45 h 63"/>
                <a:gd name="T6" fmla="*/ 0 w 55"/>
                <a:gd name="T7" fmla="*/ 0 h 63"/>
                <a:gd name="T8" fmla="*/ 47 w 55"/>
                <a:gd name="T9" fmla="*/ 1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3">
                  <a:moveTo>
                    <a:pt x="43" y="12"/>
                  </a:moveTo>
                  <a:lnTo>
                    <a:pt x="55" y="63"/>
                  </a:lnTo>
                  <a:lnTo>
                    <a:pt x="23" y="51"/>
                  </a:lnTo>
                  <a:lnTo>
                    <a:pt x="0" y="0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9" name="Freeform 609"/>
            <p:cNvSpPr>
              <a:spLocks/>
            </p:cNvSpPr>
            <p:nvPr/>
          </p:nvSpPr>
          <p:spPr bwMode="auto">
            <a:xfrm>
              <a:off x="4020" y="2759"/>
              <a:ext cx="46" cy="44"/>
            </a:xfrm>
            <a:custGeom>
              <a:avLst/>
              <a:gdLst>
                <a:gd name="T0" fmla="*/ 41 w 44"/>
                <a:gd name="T1" fmla="*/ 10 h 51"/>
                <a:gd name="T2" fmla="*/ 46 w 44"/>
                <a:gd name="T3" fmla="*/ 44 h 51"/>
                <a:gd name="T4" fmla="*/ 0 w 44"/>
                <a:gd name="T5" fmla="*/ 39 h 51"/>
                <a:gd name="T6" fmla="*/ 0 w 44"/>
                <a:gd name="T7" fmla="*/ 0 h 51"/>
                <a:gd name="T8" fmla="*/ 41 w 44"/>
                <a:gd name="T9" fmla="*/ 1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1">
                  <a:moveTo>
                    <a:pt x="39" y="12"/>
                  </a:moveTo>
                  <a:lnTo>
                    <a:pt x="44" y="51"/>
                  </a:lnTo>
                  <a:lnTo>
                    <a:pt x="0" y="45"/>
                  </a:lnTo>
                  <a:lnTo>
                    <a:pt x="0" y="0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0" name="Freeform 610"/>
            <p:cNvSpPr>
              <a:spLocks/>
            </p:cNvSpPr>
            <p:nvPr/>
          </p:nvSpPr>
          <p:spPr bwMode="auto">
            <a:xfrm>
              <a:off x="4036" y="2828"/>
              <a:ext cx="54" cy="52"/>
            </a:xfrm>
            <a:custGeom>
              <a:avLst/>
              <a:gdLst>
                <a:gd name="T0" fmla="*/ 54 w 51"/>
                <a:gd name="T1" fmla="*/ 11 h 59"/>
                <a:gd name="T2" fmla="*/ 7 w 51"/>
                <a:gd name="T3" fmla="*/ 0 h 59"/>
                <a:gd name="T4" fmla="*/ 0 w 51"/>
                <a:gd name="T5" fmla="*/ 34 h 59"/>
                <a:gd name="T6" fmla="*/ 54 w 51"/>
                <a:gd name="T7" fmla="*/ 52 h 59"/>
                <a:gd name="T8" fmla="*/ 54 w 51"/>
                <a:gd name="T9" fmla="*/ 1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59">
                  <a:moveTo>
                    <a:pt x="51" y="13"/>
                  </a:moveTo>
                  <a:lnTo>
                    <a:pt x="7" y="0"/>
                  </a:lnTo>
                  <a:lnTo>
                    <a:pt x="0" y="39"/>
                  </a:lnTo>
                  <a:lnTo>
                    <a:pt x="51" y="59"/>
                  </a:lnTo>
                  <a:lnTo>
                    <a:pt x="5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1" name="Freeform 611"/>
            <p:cNvSpPr>
              <a:spLocks/>
            </p:cNvSpPr>
            <p:nvPr/>
          </p:nvSpPr>
          <p:spPr bwMode="auto">
            <a:xfrm>
              <a:off x="4086" y="2961"/>
              <a:ext cx="71" cy="27"/>
            </a:xfrm>
            <a:custGeom>
              <a:avLst/>
              <a:gdLst>
                <a:gd name="T0" fmla="*/ 35 w 67"/>
                <a:gd name="T1" fmla="*/ 0 h 32"/>
                <a:gd name="T2" fmla="*/ 71 w 67"/>
                <a:gd name="T3" fmla="*/ 27 h 32"/>
                <a:gd name="T4" fmla="*/ 18 w 67"/>
                <a:gd name="T5" fmla="*/ 27 h 32"/>
                <a:gd name="T6" fmla="*/ 0 w 67"/>
                <a:gd name="T7" fmla="*/ 12 h 32"/>
                <a:gd name="T8" fmla="*/ 35 w 6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32">
                  <a:moveTo>
                    <a:pt x="33" y="0"/>
                  </a:moveTo>
                  <a:lnTo>
                    <a:pt x="67" y="32"/>
                  </a:lnTo>
                  <a:lnTo>
                    <a:pt x="17" y="32"/>
                  </a:lnTo>
                  <a:lnTo>
                    <a:pt x="0" y="1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2" name="Freeform 612"/>
            <p:cNvSpPr>
              <a:spLocks/>
            </p:cNvSpPr>
            <p:nvPr/>
          </p:nvSpPr>
          <p:spPr bwMode="auto">
            <a:xfrm>
              <a:off x="4055" y="2929"/>
              <a:ext cx="61" cy="22"/>
            </a:xfrm>
            <a:custGeom>
              <a:avLst/>
              <a:gdLst>
                <a:gd name="T0" fmla="*/ 54 w 55"/>
                <a:gd name="T1" fmla="*/ 0 h 26"/>
                <a:gd name="T2" fmla="*/ 0 w 55"/>
                <a:gd name="T3" fmla="*/ 11 h 26"/>
                <a:gd name="T4" fmla="*/ 6 w 55"/>
                <a:gd name="T5" fmla="*/ 22 h 26"/>
                <a:gd name="T6" fmla="*/ 61 w 55"/>
                <a:gd name="T7" fmla="*/ 16 h 26"/>
                <a:gd name="T8" fmla="*/ 54 w 5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6">
                  <a:moveTo>
                    <a:pt x="49" y="0"/>
                  </a:moveTo>
                  <a:lnTo>
                    <a:pt x="0" y="13"/>
                  </a:lnTo>
                  <a:lnTo>
                    <a:pt x="5" y="26"/>
                  </a:lnTo>
                  <a:lnTo>
                    <a:pt x="55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3" name="Freeform 613"/>
            <p:cNvSpPr>
              <a:spLocks/>
            </p:cNvSpPr>
            <p:nvPr/>
          </p:nvSpPr>
          <p:spPr bwMode="auto">
            <a:xfrm>
              <a:off x="4147" y="3190"/>
              <a:ext cx="294" cy="401"/>
            </a:xfrm>
            <a:custGeom>
              <a:avLst/>
              <a:gdLst>
                <a:gd name="T0" fmla="*/ 49 w 272"/>
                <a:gd name="T1" fmla="*/ 0 h 472"/>
                <a:gd name="T2" fmla="*/ 133 w 272"/>
                <a:gd name="T3" fmla="*/ 154 h 472"/>
                <a:gd name="T4" fmla="*/ 229 w 272"/>
                <a:gd name="T5" fmla="*/ 274 h 472"/>
                <a:gd name="T6" fmla="*/ 294 w 272"/>
                <a:gd name="T7" fmla="*/ 395 h 472"/>
                <a:gd name="T8" fmla="*/ 241 w 272"/>
                <a:gd name="T9" fmla="*/ 401 h 472"/>
                <a:gd name="T10" fmla="*/ 224 w 272"/>
                <a:gd name="T11" fmla="*/ 324 h 472"/>
                <a:gd name="T12" fmla="*/ 133 w 272"/>
                <a:gd name="T13" fmla="*/ 204 h 472"/>
                <a:gd name="T14" fmla="*/ 55 w 272"/>
                <a:gd name="T15" fmla="*/ 77 h 472"/>
                <a:gd name="T16" fmla="*/ 0 w 272"/>
                <a:gd name="T17" fmla="*/ 0 h 472"/>
                <a:gd name="T18" fmla="*/ 49 w 272"/>
                <a:gd name="T19" fmla="*/ 0 h 4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2" h="472">
                  <a:moveTo>
                    <a:pt x="45" y="0"/>
                  </a:moveTo>
                  <a:lnTo>
                    <a:pt x="123" y="181"/>
                  </a:lnTo>
                  <a:lnTo>
                    <a:pt x="212" y="323"/>
                  </a:lnTo>
                  <a:lnTo>
                    <a:pt x="272" y="465"/>
                  </a:lnTo>
                  <a:lnTo>
                    <a:pt x="223" y="472"/>
                  </a:lnTo>
                  <a:lnTo>
                    <a:pt x="207" y="381"/>
                  </a:lnTo>
                  <a:lnTo>
                    <a:pt x="123" y="240"/>
                  </a:lnTo>
                  <a:lnTo>
                    <a:pt x="51" y="91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4" name="Freeform 614"/>
            <p:cNvSpPr>
              <a:spLocks/>
            </p:cNvSpPr>
            <p:nvPr/>
          </p:nvSpPr>
          <p:spPr bwMode="auto">
            <a:xfrm>
              <a:off x="3773" y="3185"/>
              <a:ext cx="253" cy="280"/>
            </a:xfrm>
            <a:custGeom>
              <a:avLst/>
              <a:gdLst>
                <a:gd name="T0" fmla="*/ 253 w 233"/>
                <a:gd name="T1" fmla="*/ 44 h 329"/>
                <a:gd name="T2" fmla="*/ 180 w 233"/>
                <a:gd name="T3" fmla="*/ 192 h 329"/>
                <a:gd name="T4" fmla="*/ 121 w 233"/>
                <a:gd name="T5" fmla="*/ 270 h 329"/>
                <a:gd name="T6" fmla="*/ 0 w 233"/>
                <a:gd name="T7" fmla="*/ 280 h 329"/>
                <a:gd name="T8" fmla="*/ 107 w 233"/>
                <a:gd name="T9" fmla="*/ 242 h 329"/>
                <a:gd name="T10" fmla="*/ 180 w 233"/>
                <a:gd name="T11" fmla="*/ 110 h 329"/>
                <a:gd name="T12" fmla="*/ 224 w 233"/>
                <a:gd name="T13" fmla="*/ 0 h 329"/>
                <a:gd name="T14" fmla="*/ 253 w 233"/>
                <a:gd name="T15" fmla="*/ 44 h 3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3" h="329">
                  <a:moveTo>
                    <a:pt x="233" y="52"/>
                  </a:moveTo>
                  <a:lnTo>
                    <a:pt x="166" y="226"/>
                  </a:lnTo>
                  <a:lnTo>
                    <a:pt x="111" y="317"/>
                  </a:lnTo>
                  <a:lnTo>
                    <a:pt x="0" y="329"/>
                  </a:lnTo>
                  <a:lnTo>
                    <a:pt x="99" y="284"/>
                  </a:lnTo>
                  <a:lnTo>
                    <a:pt x="166" y="129"/>
                  </a:lnTo>
                  <a:lnTo>
                    <a:pt x="206" y="0"/>
                  </a:lnTo>
                  <a:lnTo>
                    <a:pt x="233" y="52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5" name="Freeform 615"/>
            <p:cNvSpPr>
              <a:spLocks/>
            </p:cNvSpPr>
            <p:nvPr/>
          </p:nvSpPr>
          <p:spPr bwMode="auto">
            <a:xfrm>
              <a:off x="3056" y="2373"/>
              <a:ext cx="297" cy="163"/>
            </a:xfrm>
            <a:custGeom>
              <a:avLst/>
              <a:gdLst>
                <a:gd name="T0" fmla="*/ 297 w 275"/>
                <a:gd name="T1" fmla="*/ 70 h 192"/>
                <a:gd name="T2" fmla="*/ 282 w 275"/>
                <a:gd name="T3" fmla="*/ 163 h 192"/>
                <a:gd name="T4" fmla="*/ 41 w 275"/>
                <a:gd name="T5" fmla="*/ 82 h 192"/>
                <a:gd name="T6" fmla="*/ 233 w 275"/>
                <a:gd name="T7" fmla="*/ 113 h 192"/>
                <a:gd name="T8" fmla="*/ 0 w 275"/>
                <a:gd name="T9" fmla="*/ 50 h 192"/>
                <a:gd name="T10" fmla="*/ 220 w 275"/>
                <a:gd name="T11" fmla="*/ 76 h 192"/>
                <a:gd name="T12" fmla="*/ 14 w 275"/>
                <a:gd name="T13" fmla="*/ 25 h 192"/>
                <a:gd name="T14" fmla="*/ 76 w 275"/>
                <a:gd name="T15" fmla="*/ 0 h 192"/>
                <a:gd name="T16" fmla="*/ 262 w 275"/>
                <a:gd name="T17" fmla="*/ 50 h 192"/>
                <a:gd name="T18" fmla="*/ 297 w 275"/>
                <a:gd name="T19" fmla="*/ 70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5" h="192">
                  <a:moveTo>
                    <a:pt x="275" y="82"/>
                  </a:moveTo>
                  <a:lnTo>
                    <a:pt x="261" y="192"/>
                  </a:lnTo>
                  <a:lnTo>
                    <a:pt x="38" y="97"/>
                  </a:lnTo>
                  <a:lnTo>
                    <a:pt x="216" y="133"/>
                  </a:lnTo>
                  <a:lnTo>
                    <a:pt x="0" y="59"/>
                  </a:lnTo>
                  <a:lnTo>
                    <a:pt x="204" y="89"/>
                  </a:lnTo>
                  <a:lnTo>
                    <a:pt x="13" y="30"/>
                  </a:lnTo>
                  <a:lnTo>
                    <a:pt x="70" y="0"/>
                  </a:lnTo>
                  <a:lnTo>
                    <a:pt x="243" y="59"/>
                  </a:lnTo>
                  <a:lnTo>
                    <a:pt x="275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6" name="Freeform 616"/>
            <p:cNvSpPr>
              <a:spLocks/>
            </p:cNvSpPr>
            <p:nvPr/>
          </p:nvSpPr>
          <p:spPr bwMode="auto">
            <a:xfrm>
              <a:off x="2684" y="2297"/>
              <a:ext cx="862" cy="328"/>
            </a:xfrm>
            <a:custGeom>
              <a:avLst/>
              <a:gdLst>
                <a:gd name="T0" fmla="*/ 862 w 798"/>
                <a:gd name="T1" fmla="*/ 303 h 386"/>
                <a:gd name="T2" fmla="*/ 560 w 798"/>
                <a:gd name="T3" fmla="*/ 208 h 386"/>
                <a:gd name="T4" fmla="*/ 242 w 798"/>
                <a:gd name="T5" fmla="*/ 88 h 386"/>
                <a:gd name="T6" fmla="*/ 0 w 798"/>
                <a:gd name="T7" fmla="*/ 0 h 386"/>
                <a:gd name="T8" fmla="*/ 242 w 798"/>
                <a:gd name="T9" fmla="*/ 108 h 386"/>
                <a:gd name="T10" fmla="*/ 544 w 798"/>
                <a:gd name="T11" fmla="*/ 228 h 386"/>
                <a:gd name="T12" fmla="*/ 835 w 798"/>
                <a:gd name="T13" fmla="*/ 328 h 386"/>
                <a:gd name="T14" fmla="*/ 862 w 798"/>
                <a:gd name="T15" fmla="*/ 303 h 3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8" h="386">
                  <a:moveTo>
                    <a:pt x="798" y="356"/>
                  </a:moveTo>
                  <a:lnTo>
                    <a:pt x="518" y="245"/>
                  </a:lnTo>
                  <a:lnTo>
                    <a:pt x="224" y="104"/>
                  </a:lnTo>
                  <a:lnTo>
                    <a:pt x="0" y="0"/>
                  </a:lnTo>
                  <a:lnTo>
                    <a:pt x="224" y="127"/>
                  </a:lnTo>
                  <a:lnTo>
                    <a:pt x="504" y="268"/>
                  </a:lnTo>
                  <a:lnTo>
                    <a:pt x="773" y="386"/>
                  </a:lnTo>
                  <a:lnTo>
                    <a:pt x="798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7" name="Freeform 617"/>
            <p:cNvSpPr>
              <a:spLocks/>
            </p:cNvSpPr>
            <p:nvPr/>
          </p:nvSpPr>
          <p:spPr bwMode="auto">
            <a:xfrm>
              <a:off x="2953" y="2493"/>
              <a:ext cx="368" cy="395"/>
            </a:xfrm>
            <a:custGeom>
              <a:avLst/>
              <a:gdLst>
                <a:gd name="T0" fmla="*/ 368 w 339"/>
                <a:gd name="T1" fmla="*/ 113 h 466"/>
                <a:gd name="T2" fmla="*/ 339 w 339"/>
                <a:gd name="T3" fmla="*/ 202 h 466"/>
                <a:gd name="T4" fmla="*/ 242 w 339"/>
                <a:gd name="T5" fmla="*/ 245 h 466"/>
                <a:gd name="T6" fmla="*/ 223 w 339"/>
                <a:gd name="T7" fmla="*/ 276 h 466"/>
                <a:gd name="T8" fmla="*/ 167 w 339"/>
                <a:gd name="T9" fmla="*/ 289 h 466"/>
                <a:gd name="T10" fmla="*/ 161 w 339"/>
                <a:gd name="T11" fmla="*/ 352 h 466"/>
                <a:gd name="T12" fmla="*/ 8 w 339"/>
                <a:gd name="T13" fmla="*/ 395 h 466"/>
                <a:gd name="T14" fmla="*/ 118 w 339"/>
                <a:gd name="T15" fmla="*/ 352 h 466"/>
                <a:gd name="T16" fmla="*/ 0 w 339"/>
                <a:gd name="T17" fmla="*/ 359 h 466"/>
                <a:gd name="T18" fmla="*/ 104 w 339"/>
                <a:gd name="T19" fmla="*/ 326 h 466"/>
                <a:gd name="T20" fmla="*/ 8 w 339"/>
                <a:gd name="T21" fmla="*/ 314 h 466"/>
                <a:gd name="T22" fmla="*/ 126 w 339"/>
                <a:gd name="T23" fmla="*/ 289 h 466"/>
                <a:gd name="T24" fmla="*/ 8 w 339"/>
                <a:gd name="T25" fmla="*/ 263 h 466"/>
                <a:gd name="T26" fmla="*/ 201 w 339"/>
                <a:gd name="T27" fmla="*/ 250 h 466"/>
                <a:gd name="T28" fmla="*/ 14 w 339"/>
                <a:gd name="T29" fmla="*/ 232 h 466"/>
                <a:gd name="T30" fmla="*/ 237 w 339"/>
                <a:gd name="T31" fmla="*/ 220 h 466"/>
                <a:gd name="T32" fmla="*/ 0 w 339"/>
                <a:gd name="T33" fmla="*/ 202 h 466"/>
                <a:gd name="T34" fmla="*/ 250 w 339"/>
                <a:gd name="T35" fmla="*/ 175 h 466"/>
                <a:gd name="T36" fmla="*/ 0 w 339"/>
                <a:gd name="T37" fmla="*/ 163 h 466"/>
                <a:gd name="T38" fmla="*/ 242 w 339"/>
                <a:gd name="T39" fmla="*/ 132 h 466"/>
                <a:gd name="T40" fmla="*/ 29 w 339"/>
                <a:gd name="T41" fmla="*/ 120 h 466"/>
                <a:gd name="T42" fmla="*/ 242 w 339"/>
                <a:gd name="T43" fmla="*/ 107 h 466"/>
                <a:gd name="T44" fmla="*/ 0 w 339"/>
                <a:gd name="T45" fmla="*/ 81 h 466"/>
                <a:gd name="T46" fmla="*/ 223 w 339"/>
                <a:gd name="T47" fmla="*/ 75 h 466"/>
                <a:gd name="T48" fmla="*/ 29 w 339"/>
                <a:gd name="T49" fmla="*/ 32 h 466"/>
                <a:gd name="T50" fmla="*/ 161 w 339"/>
                <a:gd name="T51" fmla="*/ 43 h 466"/>
                <a:gd name="T52" fmla="*/ 84 w 339"/>
                <a:gd name="T53" fmla="*/ 0 h 466"/>
                <a:gd name="T54" fmla="*/ 331 w 339"/>
                <a:gd name="T55" fmla="*/ 81 h 466"/>
                <a:gd name="T56" fmla="*/ 368 w 339"/>
                <a:gd name="T57" fmla="*/ 113 h 4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9" h="466">
                  <a:moveTo>
                    <a:pt x="339" y="133"/>
                  </a:moveTo>
                  <a:lnTo>
                    <a:pt x="312" y="238"/>
                  </a:lnTo>
                  <a:lnTo>
                    <a:pt x="223" y="289"/>
                  </a:lnTo>
                  <a:lnTo>
                    <a:pt x="205" y="326"/>
                  </a:lnTo>
                  <a:lnTo>
                    <a:pt x="154" y="341"/>
                  </a:lnTo>
                  <a:lnTo>
                    <a:pt x="148" y="415"/>
                  </a:lnTo>
                  <a:lnTo>
                    <a:pt x="7" y="466"/>
                  </a:lnTo>
                  <a:lnTo>
                    <a:pt x="109" y="415"/>
                  </a:lnTo>
                  <a:lnTo>
                    <a:pt x="0" y="423"/>
                  </a:lnTo>
                  <a:lnTo>
                    <a:pt x="96" y="385"/>
                  </a:lnTo>
                  <a:lnTo>
                    <a:pt x="7" y="371"/>
                  </a:lnTo>
                  <a:lnTo>
                    <a:pt x="116" y="341"/>
                  </a:lnTo>
                  <a:lnTo>
                    <a:pt x="7" y="310"/>
                  </a:lnTo>
                  <a:lnTo>
                    <a:pt x="185" y="295"/>
                  </a:lnTo>
                  <a:lnTo>
                    <a:pt x="13" y="274"/>
                  </a:lnTo>
                  <a:lnTo>
                    <a:pt x="218" y="259"/>
                  </a:lnTo>
                  <a:lnTo>
                    <a:pt x="0" y="238"/>
                  </a:lnTo>
                  <a:lnTo>
                    <a:pt x="230" y="207"/>
                  </a:lnTo>
                  <a:lnTo>
                    <a:pt x="0" y="192"/>
                  </a:lnTo>
                  <a:lnTo>
                    <a:pt x="223" y="156"/>
                  </a:lnTo>
                  <a:lnTo>
                    <a:pt x="27" y="141"/>
                  </a:lnTo>
                  <a:lnTo>
                    <a:pt x="223" y="126"/>
                  </a:lnTo>
                  <a:lnTo>
                    <a:pt x="0" y="95"/>
                  </a:lnTo>
                  <a:lnTo>
                    <a:pt x="205" y="89"/>
                  </a:lnTo>
                  <a:lnTo>
                    <a:pt x="27" y="38"/>
                  </a:lnTo>
                  <a:lnTo>
                    <a:pt x="148" y="51"/>
                  </a:lnTo>
                  <a:lnTo>
                    <a:pt x="77" y="0"/>
                  </a:lnTo>
                  <a:lnTo>
                    <a:pt x="305" y="95"/>
                  </a:lnTo>
                  <a:lnTo>
                    <a:pt x="339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8" name="Freeform 618"/>
            <p:cNvSpPr>
              <a:spLocks/>
            </p:cNvSpPr>
            <p:nvPr/>
          </p:nvSpPr>
          <p:spPr bwMode="auto">
            <a:xfrm>
              <a:off x="4133" y="2126"/>
              <a:ext cx="811" cy="809"/>
            </a:xfrm>
            <a:custGeom>
              <a:avLst/>
              <a:gdLst>
                <a:gd name="T0" fmla="*/ 718 w 749"/>
                <a:gd name="T1" fmla="*/ 47 h 955"/>
                <a:gd name="T2" fmla="*/ 802 w 749"/>
                <a:gd name="T3" fmla="*/ 189 h 955"/>
                <a:gd name="T4" fmla="*/ 781 w 749"/>
                <a:gd name="T5" fmla="*/ 359 h 955"/>
                <a:gd name="T6" fmla="*/ 758 w 749"/>
                <a:gd name="T7" fmla="*/ 434 h 955"/>
                <a:gd name="T8" fmla="*/ 802 w 749"/>
                <a:gd name="T9" fmla="*/ 518 h 955"/>
                <a:gd name="T10" fmla="*/ 730 w 749"/>
                <a:gd name="T11" fmla="*/ 538 h 955"/>
                <a:gd name="T12" fmla="*/ 602 w 749"/>
                <a:gd name="T13" fmla="*/ 525 h 955"/>
                <a:gd name="T14" fmla="*/ 573 w 749"/>
                <a:gd name="T15" fmla="*/ 651 h 955"/>
                <a:gd name="T16" fmla="*/ 573 w 749"/>
                <a:gd name="T17" fmla="*/ 784 h 955"/>
                <a:gd name="T18" fmla="*/ 527 w 749"/>
                <a:gd name="T19" fmla="*/ 809 h 955"/>
                <a:gd name="T20" fmla="*/ 444 w 749"/>
                <a:gd name="T21" fmla="*/ 775 h 955"/>
                <a:gd name="T22" fmla="*/ 385 w 749"/>
                <a:gd name="T23" fmla="*/ 718 h 955"/>
                <a:gd name="T24" fmla="*/ 337 w 749"/>
                <a:gd name="T25" fmla="*/ 695 h 955"/>
                <a:gd name="T26" fmla="*/ 270 w 749"/>
                <a:gd name="T27" fmla="*/ 673 h 955"/>
                <a:gd name="T28" fmla="*/ 260 w 749"/>
                <a:gd name="T29" fmla="*/ 651 h 955"/>
                <a:gd name="T30" fmla="*/ 286 w 749"/>
                <a:gd name="T31" fmla="*/ 623 h 955"/>
                <a:gd name="T32" fmla="*/ 283 w 749"/>
                <a:gd name="T33" fmla="*/ 608 h 955"/>
                <a:gd name="T34" fmla="*/ 353 w 749"/>
                <a:gd name="T35" fmla="*/ 613 h 955"/>
                <a:gd name="T36" fmla="*/ 417 w 749"/>
                <a:gd name="T37" fmla="*/ 690 h 955"/>
                <a:gd name="T38" fmla="*/ 500 w 749"/>
                <a:gd name="T39" fmla="*/ 774 h 955"/>
                <a:gd name="T40" fmla="*/ 549 w 749"/>
                <a:gd name="T41" fmla="*/ 782 h 955"/>
                <a:gd name="T42" fmla="*/ 562 w 749"/>
                <a:gd name="T43" fmla="*/ 718 h 955"/>
                <a:gd name="T44" fmla="*/ 551 w 749"/>
                <a:gd name="T45" fmla="*/ 661 h 955"/>
                <a:gd name="T46" fmla="*/ 500 w 749"/>
                <a:gd name="T47" fmla="*/ 595 h 955"/>
                <a:gd name="T48" fmla="*/ 533 w 749"/>
                <a:gd name="T49" fmla="*/ 620 h 955"/>
                <a:gd name="T50" fmla="*/ 562 w 749"/>
                <a:gd name="T51" fmla="*/ 566 h 955"/>
                <a:gd name="T52" fmla="*/ 479 w 749"/>
                <a:gd name="T53" fmla="*/ 510 h 955"/>
                <a:gd name="T54" fmla="*/ 323 w 749"/>
                <a:gd name="T55" fmla="*/ 453 h 955"/>
                <a:gd name="T56" fmla="*/ 176 w 749"/>
                <a:gd name="T57" fmla="*/ 378 h 955"/>
                <a:gd name="T58" fmla="*/ 104 w 749"/>
                <a:gd name="T59" fmla="*/ 330 h 955"/>
                <a:gd name="T60" fmla="*/ 0 w 749"/>
                <a:gd name="T61" fmla="*/ 312 h 955"/>
                <a:gd name="T62" fmla="*/ 146 w 749"/>
                <a:gd name="T63" fmla="*/ 302 h 955"/>
                <a:gd name="T64" fmla="*/ 260 w 749"/>
                <a:gd name="T65" fmla="*/ 341 h 955"/>
                <a:gd name="T66" fmla="*/ 318 w 749"/>
                <a:gd name="T67" fmla="*/ 321 h 955"/>
                <a:gd name="T68" fmla="*/ 447 w 749"/>
                <a:gd name="T69" fmla="*/ 309 h 955"/>
                <a:gd name="T70" fmla="*/ 635 w 749"/>
                <a:gd name="T71" fmla="*/ 351 h 955"/>
                <a:gd name="T72" fmla="*/ 635 w 749"/>
                <a:gd name="T73" fmla="*/ 362 h 955"/>
                <a:gd name="T74" fmla="*/ 650 w 749"/>
                <a:gd name="T75" fmla="*/ 381 h 955"/>
                <a:gd name="T76" fmla="*/ 698 w 749"/>
                <a:gd name="T77" fmla="*/ 415 h 955"/>
                <a:gd name="T78" fmla="*/ 540 w 749"/>
                <a:gd name="T79" fmla="*/ 346 h 955"/>
                <a:gd name="T80" fmla="*/ 323 w 749"/>
                <a:gd name="T81" fmla="*/ 368 h 955"/>
                <a:gd name="T82" fmla="*/ 479 w 749"/>
                <a:gd name="T83" fmla="*/ 453 h 955"/>
                <a:gd name="T84" fmla="*/ 677 w 749"/>
                <a:gd name="T85" fmla="*/ 510 h 955"/>
                <a:gd name="T86" fmla="*/ 758 w 749"/>
                <a:gd name="T87" fmla="*/ 501 h 955"/>
                <a:gd name="T88" fmla="*/ 738 w 749"/>
                <a:gd name="T89" fmla="*/ 453 h 955"/>
                <a:gd name="T90" fmla="*/ 749 w 749"/>
                <a:gd name="T91" fmla="*/ 341 h 955"/>
                <a:gd name="T92" fmla="*/ 769 w 749"/>
                <a:gd name="T93" fmla="*/ 208 h 955"/>
                <a:gd name="T94" fmla="*/ 718 w 749"/>
                <a:gd name="T95" fmla="*/ 67 h 955"/>
                <a:gd name="T96" fmla="*/ 604 w 749"/>
                <a:gd name="T97" fmla="*/ 0 h 9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49" h="955">
                  <a:moveTo>
                    <a:pt x="586" y="0"/>
                  </a:moveTo>
                  <a:lnTo>
                    <a:pt x="663" y="56"/>
                  </a:lnTo>
                  <a:lnTo>
                    <a:pt x="710" y="123"/>
                  </a:lnTo>
                  <a:lnTo>
                    <a:pt x="741" y="223"/>
                  </a:lnTo>
                  <a:lnTo>
                    <a:pt x="749" y="335"/>
                  </a:lnTo>
                  <a:lnTo>
                    <a:pt x="721" y="424"/>
                  </a:lnTo>
                  <a:lnTo>
                    <a:pt x="700" y="468"/>
                  </a:lnTo>
                  <a:lnTo>
                    <a:pt x="700" y="512"/>
                  </a:lnTo>
                  <a:lnTo>
                    <a:pt x="731" y="579"/>
                  </a:lnTo>
                  <a:lnTo>
                    <a:pt x="741" y="612"/>
                  </a:lnTo>
                  <a:lnTo>
                    <a:pt x="710" y="635"/>
                  </a:lnTo>
                  <a:lnTo>
                    <a:pt x="674" y="635"/>
                  </a:lnTo>
                  <a:lnTo>
                    <a:pt x="615" y="624"/>
                  </a:lnTo>
                  <a:lnTo>
                    <a:pt x="556" y="620"/>
                  </a:lnTo>
                  <a:lnTo>
                    <a:pt x="538" y="714"/>
                  </a:lnTo>
                  <a:lnTo>
                    <a:pt x="529" y="768"/>
                  </a:lnTo>
                  <a:lnTo>
                    <a:pt x="529" y="847"/>
                  </a:lnTo>
                  <a:lnTo>
                    <a:pt x="529" y="926"/>
                  </a:lnTo>
                  <a:lnTo>
                    <a:pt x="522" y="950"/>
                  </a:lnTo>
                  <a:lnTo>
                    <a:pt x="487" y="955"/>
                  </a:lnTo>
                  <a:lnTo>
                    <a:pt x="457" y="945"/>
                  </a:lnTo>
                  <a:lnTo>
                    <a:pt x="410" y="915"/>
                  </a:lnTo>
                  <a:lnTo>
                    <a:pt x="395" y="880"/>
                  </a:lnTo>
                  <a:lnTo>
                    <a:pt x="356" y="847"/>
                  </a:lnTo>
                  <a:lnTo>
                    <a:pt x="336" y="824"/>
                  </a:lnTo>
                  <a:lnTo>
                    <a:pt x="311" y="821"/>
                  </a:lnTo>
                  <a:lnTo>
                    <a:pt x="276" y="812"/>
                  </a:lnTo>
                  <a:lnTo>
                    <a:pt x="249" y="794"/>
                  </a:lnTo>
                  <a:lnTo>
                    <a:pt x="242" y="780"/>
                  </a:lnTo>
                  <a:lnTo>
                    <a:pt x="240" y="768"/>
                  </a:lnTo>
                  <a:lnTo>
                    <a:pt x="251" y="747"/>
                  </a:lnTo>
                  <a:lnTo>
                    <a:pt x="264" y="736"/>
                  </a:lnTo>
                  <a:lnTo>
                    <a:pt x="279" y="727"/>
                  </a:lnTo>
                  <a:lnTo>
                    <a:pt x="261" y="718"/>
                  </a:lnTo>
                  <a:lnTo>
                    <a:pt x="264" y="700"/>
                  </a:lnTo>
                  <a:lnTo>
                    <a:pt x="326" y="724"/>
                  </a:lnTo>
                  <a:lnTo>
                    <a:pt x="346" y="758"/>
                  </a:lnTo>
                  <a:lnTo>
                    <a:pt x="385" y="814"/>
                  </a:lnTo>
                  <a:lnTo>
                    <a:pt x="423" y="870"/>
                  </a:lnTo>
                  <a:lnTo>
                    <a:pt x="462" y="914"/>
                  </a:lnTo>
                  <a:lnTo>
                    <a:pt x="487" y="927"/>
                  </a:lnTo>
                  <a:lnTo>
                    <a:pt x="507" y="923"/>
                  </a:lnTo>
                  <a:lnTo>
                    <a:pt x="519" y="892"/>
                  </a:lnTo>
                  <a:lnTo>
                    <a:pt x="519" y="847"/>
                  </a:lnTo>
                  <a:lnTo>
                    <a:pt x="519" y="814"/>
                  </a:lnTo>
                  <a:lnTo>
                    <a:pt x="509" y="780"/>
                  </a:lnTo>
                  <a:lnTo>
                    <a:pt x="481" y="735"/>
                  </a:lnTo>
                  <a:lnTo>
                    <a:pt x="462" y="702"/>
                  </a:lnTo>
                  <a:lnTo>
                    <a:pt x="452" y="679"/>
                  </a:lnTo>
                  <a:lnTo>
                    <a:pt x="492" y="732"/>
                  </a:lnTo>
                  <a:lnTo>
                    <a:pt x="514" y="746"/>
                  </a:lnTo>
                  <a:lnTo>
                    <a:pt x="519" y="668"/>
                  </a:lnTo>
                  <a:lnTo>
                    <a:pt x="529" y="615"/>
                  </a:lnTo>
                  <a:lnTo>
                    <a:pt x="442" y="602"/>
                  </a:lnTo>
                  <a:lnTo>
                    <a:pt x="375" y="579"/>
                  </a:lnTo>
                  <a:lnTo>
                    <a:pt x="298" y="535"/>
                  </a:lnTo>
                  <a:lnTo>
                    <a:pt x="222" y="479"/>
                  </a:lnTo>
                  <a:lnTo>
                    <a:pt x="163" y="446"/>
                  </a:lnTo>
                  <a:lnTo>
                    <a:pt x="125" y="412"/>
                  </a:lnTo>
                  <a:lnTo>
                    <a:pt x="96" y="390"/>
                  </a:lnTo>
                  <a:lnTo>
                    <a:pt x="49" y="379"/>
                  </a:lnTo>
                  <a:lnTo>
                    <a:pt x="0" y="368"/>
                  </a:lnTo>
                  <a:lnTo>
                    <a:pt x="78" y="356"/>
                  </a:lnTo>
                  <a:lnTo>
                    <a:pt x="135" y="356"/>
                  </a:lnTo>
                  <a:lnTo>
                    <a:pt x="193" y="368"/>
                  </a:lnTo>
                  <a:lnTo>
                    <a:pt x="240" y="402"/>
                  </a:lnTo>
                  <a:lnTo>
                    <a:pt x="271" y="368"/>
                  </a:lnTo>
                  <a:lnTo>
                    <a:pt x="294" y="379"/>
                  </a:lnTo>
                  <a:lnTo>
                    <a:pt x="348" y="365"/>
                  </a:lnTo>
                  <a:lnTo>
                    <a:pt x="413" y="365"/>
                  </a:lnTo>
                  <a:lnTo>
                    <a:pt x="514" y="382"/>
                  </a:lnTo>
                  <a:lnTo>
                    <a:pt x="586" y="414"/>
                  </a:lnTo>
                  <a:lnTo>
                    <a:pt x="630" y="450"/>
                  </a:lnTo>
                  <a:lnTo>
                    <a:pt x="586" y="427"/>
                  </a:lnTo>
                  <a:lnTo>
                    <a:pt x="553" y="418"/>
                  </a:lnTo>
                  <a:lnTo>
                    <a:pt x="600" y="450"/>
                  </a:lnTo>
                  <a:lnTo>
                    <a:pt x="618" y="459"/>
                  </a:lnTo>
                  <a:lnTo>
                    <a:pt x="645" y="490"/>
                  </a:lnTo>
                  <a:lnTo>
                    <a:pt x="603" y="459"/>
                  </a:lnTo>
                  <a:lnTo>
                    <a:pt x="499" y="409"/>
                  </a:lnTo>
                  <a:lnTo>
                    <a:pt x="321" y="409"/>
                  </a:lnTo>
                  <a:lnTo>
                    <a:pt x="298" y="435"/>
                  </a:lnTo>
                  <a:lnTo>
                    <a:pt x="375" y="491"/>
                  </a:lnTo>
                  <a:lnTo>
                    <a:pt x="442" y="535"/>
                  </a:lnTo>
                  <a:lnTo>
                    <a:pt x="538" y="579"/>
                  </a:lnTo>
                  <a:lnTo>
                    <a:pt x="625" y="602"/>
                  </a:lnTo>
                  <a:lnTo>
                    <a:pt x="682" y="602"/>
                  </a:lnTo>
                  <a:lnTo>
                    <a:pt x="700" y="591"/>
                  </a:lnTo>
                  <a:lnTo>
                    <a:pt x="692" y="568"/>
                  </a:lnTo>
                  <a:lnTo>
                    <a:pt x="682" y="535"/>
                  </a:lnTo>
                  <a:lnTo>
                    <a:pt x="663" y="502"/>
                  </a:lnTo>
                  <a:lnTo>
                    <a:pt x="692" y="402"/>
                  </a:lnTo>
                  <a:lnTo>
                    <a:pt x="700" y="323"/>
                  </a:lnTo>
                  <a:lnTo>
                    <a:pt x="710" y="246"/>
                  </a:lnTo>
                  <a:lnTo>
                    <a:pt x="692" y="179"/>
                  </a:lnTo>
                  <a:lnTo>
                    <a:pt x="663" y="79"/>
                  </a:lnTo>
                  <a:lnTo>
                    <a:pt x="605" y="34"/>
                  </a:lnTo>
                  <a:lnTo>
                    <a:pt x="558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9" name="Freeform 619"/>
            <p:cNvSpPr>
              <a:spLocks/>
            </p:cNvSpPr>
            <p:nvPr/>
          </p:nvSpPr>
          <p:spPr bwMode="auto">
            <a:xfrm>
              <a:off x="4580" y="2645"/>
              <a:ext cx="74" cy="39"/>
            </a:xfrm>
            <a:custGeom>
              <a:avLst/>
              <a:gdLst>
                <a:gd name="T0" fmla="*/ 21 w 68"/>
                <a:gd name="T1" fmla="*/ 0 h 46"/>
                <a:gd name="T2" fmla="*/ 74 w 68"/>
                <a:gd name="T3" fmla="*/ 10 h 46"/>
                <a:gd name="T4" fmla="*/ 42 w 68"/>
                <a:gd name="T5" fmla="*/ 39 h 46"/>
                <a:gd name="T6" fmla="*/ 0 w 68"/>
                <a:gd name="T7" fmla="*/ 29 h 46"/>
                <a:gd name="T8" fmla="*/ 21 w 68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46">
                  <a:moveTo>
                    <a:pt x="19" y="0"/>
                  </a:moveTo>
                  <a:lnTo>
                    <a:pt x="68" y="12"/>
                  </a:lnTo>
                  <a:lnTo>
                    <a:pt x="39" y="46"/>
                  </a:lnTo>
                  <a:lnTo>
                    <a:pt x="0" y="3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0" name="Freeform 620"/>
            <p:cNvSpPr>
              <a:spLocks/>
            </p:cNvSpPr>
            <p:nvPr/>
          </p:nvSpPr>
          <p:spPr bwMode="auto">
            <a:xfrm>
              <a:off x="4435" y="2608"/>
              <a:ext cx="85" cy="29"/>
            </a:xfrm>
            <a:custGeom>
              <a:avLst/>
              <a:gdLst>
                <a:gd name="T0" fmla="*/ 0 w 77"/>
                <a:gd name="T1" fmla="*/ 0 h 34"/>
                <a:gd name="T2" fmla="*/ 52 w 77"/>
                <a:gd name="T3" fmla="*/ 0 h 34"/>
                <a:gd name="T4" fmla="*/ 85 w 77"/>
                <a:gd name="T5" fmla="*/ 9 h 34"/>
                <a:gd name="T6" fmla="*/ 63 w 77"/>
                <a:gd name="T7" fmla="*/ 29 h 34"/>
                <a:gd name="T8" fmla="*/ 21 w 77"/>
                <a:gd name="T9" fmla="*/ 20 h 34"/>
                <a:gd name="T10" fmla="*/ 0 w 77"/>
                <a:gd name="T11" fmla="*/ 9 h 34"/>
                <a:gd name="T12" fmla="*/ 0 w 77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34">
                  <a:moveTo>
                    <a:pt x="0" y="0"/>
                  </a:moveTo>
                  <a:lnTo>
                    <a:pt x="47" y="0"/>
                  </a:lnTo>
                  <a:lnTo>
                    <a:pt x="77" y="11"/>
                  </a:lnTo>
                  <a:lnTo>
                    <a:pt x="57" y="34"/>
                  </a:lnTo>
                  <a:lnTo>
                    <a:pt x="19" y="2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1" name="Freeform 622"/>
            <p:cNvSpPr>
              <a:spLocks/>
            </p:cNvSpPr>
            <p:nvPr/>
          </p:nvSpPr>
          <p:spPr bwMode="auto">
            <a:xfrm>
              <a:off x="3914" y="2674"/>
              <a:ext cx="685" cy="484"/>
            </a:xfrm>
            <a:custGeom>
              <a:avLst/>
              <a:gdLst>
                <a:gd name="T0" fmla="*/ 603 w 633"/>
                <a:gd name="T1" fmla="*/ 286 h 569"/>
                <a:gd name="T2" fmla="*/ 477 w 633"/>
                <a:gd name="T3" fmla="*/ 361 h 569"/>
                <a:gd name="T4" fmla="*/ 343 w 633"/>
                <a:gd name="T5" fmla="*/ 371 h 569"/>
                <a:gd name="T6" fmla="*/ 281 w 633"/>
                <a:gd name="T7" fmla="*/ 332 h 569"/>
                <a:gd name="T8" fmla="*/ 260 w 633"/>
                <a:gd name="T9" fmla="*/ 304 h 569"/>
                <a:gd name="T10" fmla="*/ 228 w 633"/>
                <a:gd name="T11" fmla="*/ 286 h 569"/>
                <a:gd name="T12" fmla="*/ 218 w 633"/>
                <a:gd name="T13" fmla="*/ 247 h 569"/>
                <a:gd name="T14" fmla="*/ 218 w 633"/>
                <a:gd name="T15" fmla="*/ 209 h 569"/>
                <a:gd name="T16" fmla="*/ 198 w 633"/>
                <a:gd name="T17" fmla="*/ 143 h 569"/>
                <a:gd name="T18" fmla="*/ 209 w 633"/>
                <a:gd name="T19" fmla="*/ 104 h 569"/>
                <a:gd name="T20" fmla="*/ 166 w 633"/>
                <a:gd name="T21" fmla="*/ 66 h 569"/>
                <a:gd name="T22" fmla="*/ 126 w 633"/>
                <a:gd name="T23" fmla="*/ 28 h 569"/>
                <a:gd name="T24" fmla="*/ 93 w 633"/>
                <a:gd name="T25" fmla="*/ 0 h 569"/>
                <a:gd name="T26" fmla="*/ 0 w 633"/>
                <a:gd name="T27" fmla="*/ 10 h 569"/>
                <a:gd name="T28" fmla="*/ 93 w 633"/>
                <a:gd name="T29" fmla="*/ 38 h 569"/>
                <a:gd name="T30" fmla="*/ 115 w 633"/>
                <a:gd name="T31" fmla="*/ 66 h 569"/>
                <a:gd name="T32" fmla="*/ 166 w 633"/>
                <a:gd name="T33" fmla="*/ 104 h 569"/>
                <a:gd name="T34" fmla="*/ 115 w 633"/>
                <a:gd name="T35" fmla="*/ 134 h 569"/>
                <a:gd name="T36" fmla="*/ 198 w 633"/>
                <a:gd name="T37" fmla="*/ 162 h 569"/>
                <a:gd name="T38" fmla="*/ 176 w 633"/>
                <a:gd name="T39" fmla="*/ 228 h 569"/>
                <a:gd name="T40" fmla="*/ 93 w 633"/>
                <a:gd name="T41" fmla="*/ 238 h 569"/>
                <a:gd name="T42" fmla="*/ 166 w 633"/>
                <a:gd name="T43" fmla="*/ 247 h 569"/>
                <a:gd name="T44" fmla="*/ 209 w 633"/>
                <a:gd name="T45" fmla="*/ 276 h 569"/>
                <a:gd name="T46" fmla="*/ 228 w 633"/>
                <a:gd name="T47" fmla="*/ 293 h 569"/>
                <a:gd name="T48" fmla="*/ 249 w 633"/>
                <a:gd name="T49" fmla="*/ 322 h 569"/>
                <a:gd name="T50" fmla="*/ 271 w 633"/>
                <a:gd name="T51" fmla="*/ 332 h 569"/>
                <a:gd name="T52" fmla="*/ 291 w 633"/>
                <a:gd name="T53" fmla="*/ 350 h 569"/>
                <a:gd name="T54" fmla="*/ 291 w 633"/>
                <a:gd name="T55" fmla="*/ 389 h 569"/>
                <a:gd name="T56" fmla="*/ 343 w 633"/>
                <a:gd name="T57" fmla="*/ 408 h 569"/>
                <a:gd name="T58" fmla="*/ 364 w 633"/>
                <a:gd name="T59" fmla="*/ 446 h 569"/>
                <a:gd name="T60" fmla="*/ 374 w 633"/>
                <a:gd name="T61" fmla="*/ 484 h 569"/>
                <a:gd name="T62" fmla="*/ 394 w 633"/>
                <a:gd name="T63" fmla="*/ 436 h 569"/>
                <a:gd name="T64" fmla="*/ 489 w 633"/>
                <a:gd name="T65" fmla="*/ 408 h 569"/>
                <a:gd name="T66" fmla="*/ 519 w 633"/>
                <a:gd name="T67" fmla="*/ 371 h 569"/>
                <a:gd name="T68" fmla="*/ 612 w 633"/>
                <a:gd name="T69" fmla="*/ 304 h 569"/>
                <a:gd name="T70" fmla="*/ 685 w 633"/>
                <a:gd name="T71" fmla="*/ 238 h 5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33" h="569">
                  <a:moveTo>
                    <a:pt x="614" y="257"/>
                  </a:moveTo>
                  <a:lnTo>
                    <a:pt x="557" y="336"/>
                  </a:lnTo>
                  <a:lnTo>
                    <a:pt x="499" y="390"/>
                  </a:lnTo>
                  <a:lnTo>
                    <a:pt x="441" y="424"/>
                  </a:lnTo>
                  <a:lnTo>
                    <a:pt x="374" y="446"/>
                  </a:lnTo>
                  <a:lnTo>
                    <a:pt x="317" y="436"/>
                  </a:lnTo>
                  <a:lnTo>
                    <a:pt x="297" y="402"/>
                  </a:lnTo>
                  <a:lnTo>
                    <a:pt x="260" y="390"/>
                  </a:lnTo>
                  <a:lnTo>
                    <a:pt x="240" y="390"/>
                  </a:lnTo>
                  <a:lnTo>
                    <a:pt x="240" y="357"/>
                  </a:lnTo>
                  <a:lnTo>
                    <a:pt x="240" y="345"/>
                  </a:lnTo>
                  <a:lnTo>
                    <a:pt x="211" y="336"/>
                  </a:lnTo>
                  <a:lnTo>
                    <a:pt x="222" y="301"/>
                  </a:lnTo>
                  <a:lnTo>
                    <a:pt x="201" y="290"/>
                  </a:lnTo>
                  <a:lnTo>
                    <a:pt x="173" y="280"/>
                  </a:lnTo>
                  <a:lnTo>
                    <a:pt x="201" y="246"/>
                  </a:lnTo>
                  <a:lnTo>
                    <a:pt x="211" y="201"/>
                  </a:lnTo>
                  <a:lnTo>
                    <a:pt x="183" y="168"/>
                  </a:lnTo>
                  <a:lnTo>
                    <a:pt x="163" y="157"/>
                  </a:lnTo>
                  <a:lnTo>
                    <a:pt x="193" y="122"/>
                  </a:lnTo>
                  <a:lnTo>
                    <a:pt x="183" y="89"/>
                  </a:lnTo>
                  <a:lnTo>
                    <a:pt x="153" y="78"/>
                  </a:lnTo>
                  <a:lnTo>
                    <a:pt x="116" y="68"/>
                  </a:lnTo>
                  <a:lnTo>
                    <a:pt x="116" y="33"/>
                  </a:lnTo>
                  <a:lnTo>
                    <a:pt x="106" y="12"/>
                  </a:lnTo>
                  <a:lnTo>
                    <a:pt x="86" y="0"/>
                  </a:lnTo>
                  <a:lnTo>
                    <a:pt x="67" y="0"/>
                  </a:lnTo>
                  <a:lnTo>
                    <a:pt x="0" y="12"/>
                  </a:lnTo>
                  <a:lnTo>
                    <a:pt x="67" y="22"/>
                  </a:lnTo>
                  <a:lnTo>
                    <a:pt x="86" y="45"/>
                  </a:lnTo>
                  <a:lnTo>
                    <a:pt x="86" y="56"/>
                  </a:lnTo>
                  <a:lnTo>
                    <a:pt x="106" y="78"/>
                  </a:lnTo>
                  <a:lnTo>
                    <a:pt x="144" y="101"/>
                  </a:lnTo>
                  <a:lnTo>
                    <a:pt x="153" y="122"/>
                  </a:lnTo>
                  <a:lnTo>
                    <a:pt x="144" y="157"/>
                  </a:lnTo>
                  <a:lnTo>
                    <a:pt x="106" y="157"/>
                  </a:lnTo>
                  <a:lnTo>
                    <a:pt x="153" y="178"/>
                  </a:lnTo>
                  <a:lnTo>
                    <a:pt x="183" y="190"/>
                  </a:lnTo>
                  <a:lnTo>
                    <a:pt x="183" y="234"/>
                  </a:lnTo>
                  <a:lnTo>
                    <a:pt x="163" y="268"/>
                  </a:lnTo>
                  <a:lnTo>
                    <a:pt x="134" y="280"/>
                  </a:lnTo>
                  <a:lnTo>
                    <a:pt x="86" y="280"/>
                  </a:lnTo>
                  <a:lnTo>
                    <a:pt x="106" y="301"/>
                  </a:lnTo>
                  <a:lnTo>
                    <a:pt x="153" y="290"/>
                  </a:lnTo>
                  <a:lnTo>
                    <a:pt x="183" y="301"/>
                  </a:lnTo>
                  <a:lnTo>
                    <a:pt x="193" y="324"/>
                  </a:lnTo>
                  <a:lnTo>
                    <a:pt x="116" y="357"/>
                  </a:lnTo>
                  <a:lnTo>
                    <a:pt x="211" y="345"/>
                  </a:lnTo>
                  <a:lnTo>
                    <a:pt x="230" y="357"/>
                  </a:lnTo>
                  <a:lnTo>
                    <a:pt x="230" y="378"/>
                  </a:lnTo>
                  <a:lnTo>
                    <a:pt x="106" y="412"/>
                  </a:lnTo>
                  <a:lnTo>
                    <a:pt x="250" y="390"/>
                  </a:lnTo>
                  <a:lnTo>
                    <a:pt x="269" y="402"/>
                  </a:lnTo>
                  <a:lnTo>
                    <a:pt x="269" y="412"/>
                  </a:lnTo>
                  <a:lnTo>
                    <a:pt x="269" y="436"/>
                  </a:lnTo>
                  <a:lnTo>
                    <a:pt x="269" y="457"/>
                  </a:lnTo>
                  <a:lnTo>
                    <a:pt x="173" y="469"/>
                  </a:lnTo>
                  <a:lnTo>
                    <a:pt x="317" y="480"/>
                  </a:lnTo>
                  <a:lnTo>
                    <a:pt x="336" y="490"/>
                  </a:lnTo>
                  <a:lnTo>
                    <a:pt x="336" y="524"/>
                  </a:lnTo>
                  <a:lnTo>
                    <a:pt x="336" y="546"/>
                  </a:lnTo>
                  <a:lnTo>
                    <a:pt x="346" y="569"/>
                  </a:lnTo>
                  <a:lnTo>
                    <a:pt x="354" y="546"/>
                  </a:lnTo>
                  <a:lnTo>
                    <a:pt x="364" y="513"/>
                  </a:lnTo>
                  <a:lnTo>
                    <a:pt x="394" y="502"/>
                  </a:lnTo>
                  <a:lnTo>
                    <a:pt x="452" y="480"/>
                  </a:lnTo>
                  <a:lnTo>
                    <a:pt x="472" y="446"/>
                  </a:lnTo>
                  <a:lnTo>
                    <a:pt x="480" y="436"/>
                  </a:lnTo>
                  <a:lnTo>
                    <a:pt x="527" y="390"/>
                  </a:lnTo>
                  <a:lnTo>
                    <a:pt x="566" y="357"/>
                  </a:lnTo>
                  <a:lnTo>
                    <a:pt x="604" y="324"/>
                  </a:lnTo>
                  <a:lnTo>
                    <a:pt x="633" y="280"/>
                  </a:lnTo>
                  <a:lnTo>
                    <a:pt x="614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2" name="Freeform 623"/>
            <p:cNvSpPr>
              <a:spLocks/>
            </p:cNvSpPr>
            <p:nvPr/>
          </p:nvSpPr>
          <p:spPr bwMode="auto">
            <a:xfrm>
              <a:off x="4320" y="2995"/>
              <a:ext cx="405" cy="256"/>
            </a:xfrm>
            <a:custGeom>
              <a:avLst/>
              <a:gdLst>
                <a:gd name="T0" fmla="*/ 229 w 375"/>
                <a:gd name="T1" fmla="*/ 0 h 302"/>
                <a:gd name="T2" fmla="*/ 270 w 375"/>
                <a:gd name="T3" fmla="*/ 20 h 302"/>
                <a:gd name="T4" fmla="*/ 312 w 375"/>
                <a:gd name="T5" fmla="*/ 39 h 302"/>
                <a:gd name="T6" fmla="*/ 374 w 375"/>
                <a:gd name="T7" fmla="*/ 67 h 302"/>
                <a:gd name="T8" fmla="*/ 394 w 375"/>
                <a:gd name="T9" fmla="*/ 95 h 302"/>
                <a:gd name="T10" fmla="*/ 384 w 375"/>
                <a:gd name="T11" fmla="*/ 114 h 302"/>
                <a:gd name="T12" fmla="*/ 374 w 375"/>
                <a:gd name="T13" fmla="*/ 142 h 302"/>
                <a:gd name="T14" fmla="*/ 384 w 375"/>
                <a:gd name="T15" fmla="*/ 180 h 302"/>
                <a:gd name="T16" fmla="*/ 384 w 375"/>
                <a:gd name="T17" fmla="*/ 199 h 302"/>
                <a:gd name="T18" fmla="*/ 405 w 375"/>
                <a:gd name="T19" fmla="*/ 219 h 302"/>
                <a:gd name="T20" fmla="*/ 394 w 375"/>
                <a:gd name="T21" fmla="*/ 237 h 302"/>
                <a:gd name="T22" fmla="*/ 363 w 375"/>
                <a:gd name="T23" fmla="*/ 219 h 302"/>
                <a:gd name="T24" fmla="*/ 280 w 375"/>
                <a:gd name="T25" fmla="*/ 219 h 302"/>
                <a:gd name="T26" fmla="*/ 229 w 375"/>
                <a:gd name="T27" fmla="*/ 237 h 302"/>
                <a:gd name="T28" fmla="*/ 198 w 375"/>
                <a:gd name="T29" fmla="*/ 247 h 302"/>
                <a:gd name="T30" fmla="*/ 187 w 375"/>
                <a:gd name="T31" fmla="*/ 237 h 302"/>
                <a:gd name="T32" fmla="*/ 240 w 375"/>
                <a:gd name="T33" fmla="*/ 219 h 302"/>
                <a:gd name="T34" fmla="*/ 270 w 375"/>
                <a:gd name="T35" fmla="*/ 209 h 302"/>
                <a:gd name="T36" fmla="*/ 323 w 375"/>
                <a:gd name="T37" fmla="*/ 209 h 302"/>
                <a:gd name="T38" fmla="*/ 343 w 375"/>
                <a:gd name="T39" fmla="*/ 209 h 302"/>
                <a:gd name="T40" fmla="*/ 343 w 375"/>
                <a:gd name="T41" fmla="*/ 199 h 302"/>
                <a:gd name="T42" fmla="*/ 270 w 375"/>
                <a:gd name="T43" fmla="*/ 171 h 302"/>
                <a:gd name="T44" fmla="*/ 207 w 375"/>
                <a:gd name="T45" fmla="*/ 180 h 302"/>
                <a:gd name="T46" fmla="*/ 176 w 375"/>
                <a:gd name="T47" fmla="*/ 190 h 302"/>
                <a:gd name="T48" fmla="*/ 157 w 375"/>
                <a:gd name="T49" fmla="*/ 227 h 302"/>
                <a:gd name="T50" fmla="*/ 106 w 375"/>
                <a:gd name="T51" fmla="*/ 227 h 302"/>
                <a:gd name="T52" fmla="*/ 125 w 375"/>
                <a:gd name="T53" fmla="*/ 256 h 302"/>
                <a:gd name="T54" fmla="*/ 0 w 375"/>
                <a:gd name="T55" fmla="*/ 190 h 302"/>
                <a:gd name="T56" fmla="*/ 53 w 375"/>
                <a:gd name="T57" fmla="*/ 190 h 302"/>
                <a:gd name="T58" fmla="*/ 95 w 375"/>
                <a:gd name="T59" fmla="*/ 171 h 302"/>
                <a:gd name="T60" fmla="*/ 114 w 375"/>
                <a:gd name="T61" fmla="*/ 134 h 302"/>
                <a:gd name="T62" fmla="*/ 135 w 375"/>
                <a:gd name="T63" fmla="*/ 95 h 302"/>
                <a:gd name="T64" fmla="*/ 135 w 375"/>
                <a:gd name="T65" fmla="*/ 134 h 302"/>
                <a:gd name="T66" fmla="*/ 95 w 375"/>
                <a:gd name="T67" fmla="*/ 180 h 302"/>
                <a:gd name="T68" fmla="*/ 176 w 375"/>
                <a:gd name="T69" fmla="*/ 134 h 302"/>
                <a:gd name="T70" fmla="*/ 198 w 375"/>
                <a:gd name="T71" fmla="*/ 152 h 302"/>
                <a:gd name="T72" fmla="*/ 146 w 375"/>
                <a:gd name="T73" fmla="*/ 180 h 302"/>
                <a:gd name="T74" fmla="*/ 240 w 375"/>
                <a:gd name="T75" fmla="*/ 152 h 302"/>
                <a:gd name="T76" fmla="*/ 280 w 375"/>
                <a:gd name="T77" fmla="*/ 152 h 302"/>
                <a:gd name="T78" fmla="*/ 343 w 375"/>
                <a:gd name="T79" fmla="*/ 171 h 302"/>
                <a:gd name="T80" fmla="*/ 352 w 375"/>
                <a:gd name="T81" fmla="*/ 124 h 302"/>
                <a:gd name="T82" fmla="*/ 352 w 375"/>
                <a:gd name="T83" fmla="*/ 86 h 302"/>
                <a:gd name="T84" fmla="*/ 323 w 375"/>
                <a:gd name="T85" fmla="*/ 67 h 302"/>
                <a:gd name="T86" fmla="*/ 280 w 375"/>
                <a:gd name="T87" fmla="*/ 58 h 302"/>
                <a:gd name="T88" fmla="*/ 248 w 375"/>
                <a:gd name="T89" fmla="*/ 39 h 302"/>
                <a:gd name="T90" fmla="*/ 218 w 375"/>
                <a:gd name="T91" fmla="*/ 20 h 302"/>
                <a:gd name="T92" fmla="*/ 187 w 375"/>
                <a:gd name="T93" fmla="*/ 20 h 302"/>
                <a:gd name="T94" fmla="*/ 229 w 375"/>
                <a:gd name="T95" fmla="*/ 0 h 3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5" h="302">
                  <a:moveTo>
                    <a:pt x="212" y="0"/>
                  </a:moveTo>
                  <a:lnTo>
                    <a:pt x="250" y="24"/>
                  </a:lnTo>
                  <a:lnTo>
                    <a:pt x="289" y="46"/>
                  </a:lnTo>
                  <a:lnTo>
                    <a:pt x="346" y="79"/>
                  </a:lnTo>
                  <a:lnTo>
                    <a:pt x="365" y="112"/>
                  </a:lnTo>
                  <a:lnTo>
                    <a:pt x="356" y="135"/>
                  </a:lnTo>
                  <a:lnTo>
                    <a:pt x="346" y="168"/>
                  </a:lnTo>
                  <a:lnTo>
                    <a:pt x="356" y="212"/>
                  </a:lnTo>
                  <a:lnTo>
                    <a:pt x="356" y="235"/>
                  </a:lnTo>
                  <a:lnTo>
                    <a:pt x="375" y="258"/>
                  </a:lnTo>
                  <a:lnTo>
                    <a:pt x="365" y="280"/>
                  </a:lnTo>
                  <a:lnTo>
                    <a:pt x="336" y="258"/>
                  </a:lnTo>
                  <a:lnTo>
                    <a:pt x="259" y="258"/>
                  </a:lnTo>
                  <a:lnTo>
                    <a:pt x="212" y="280"/>
                  </a:lnTo>
                  <a:lnTo>
                    <a:pt x="183" y="291"/>
                  </a:lnTo>
                  <a:lnTo>
                    <a:pt x="173" y="280"/>
                  </a:lnTo>
                  <a:lnTo>
                    <a:pt x="222" y="258"/>
                  </a:lnTo>
                  <a:lnTo>
                    <a:pt x="250" y="246"/>
                  </a:lnTo>
                  <a:lnTo>
                    <a:pt x="299" y="246"/>
                  </a:lnTo>
                  <a:lnTo>
                    <a:pt x="318" y="246"/>
                  </a:lnTo>
                  <a:lnTo>
                    <a:pt x="318" y="235"/>
                  </a:lnTo>
                  <a:lnTo>
                    <a:pt x="250" y="202"/>
                  </a:lnTo>
                  <a:lnTo>
                    <a:pt x="192" y="212"/>
                  </a:lnTo>
                  <a:lnTo>
                    <a:pt x="163" y="224"/>
                  </a:lnTo>
                  <a:lnTo>
                    <a:pt x="145" y="268"/>
                  </a:lnTo>
                  <a:lnTo>
                    <a:pt x="98" y="268"/>
                  </a:lnTo>
                  <a:lnTo>
                    <a:pt x="116" y="302"/>
                  </a:lnTo>
                  <a:lnTo>
                    <a:pt x="0" y="224"/>
                  </a:lnTo>
                  <a:lnTo>
                    <a:pt x="49" y="224"/>
                  </a:lnTo>
                  <a:lnTo>
                    <a:pt x="88" y="202"/>
                  </a:lnTo>
                  <a:lnTo>
                    <a:pt x="106" y="158"/>
                  </a:lnTo>
                  <a:lnTo>
                    <a:pt x="125" y="112"/>
                  </a:lnTo>
                  <a:lnTo>
                    <a:pt x="125" y="158"/>
                  </a:lnTo>
                  <a:lnTo>
                    <a:pt x="88" y="212"/>
                  </a:lnTo>
                  <a:lnTo>
                    <a:pt x="163" y="158"/>
                  </a:lnTo>
                  <a:lnTo>
                    <a:pt x="183" y="179"/>
                  </a:lnTo>
                  <a:lnTo>
                    <a:pt x="135" y="212"/>
                  </a:lnTo>
                  <a:lnTo>
                    <a:pt x="222" y="179"/>
                  </a:lnTo>
                  <a:lnTo>
                    <a:pt x="259" y="179"/>
                  </a:lnTo>
                  <a:lnTo>
                    <a:pt x="318" y="202"/>
                  </a:lnTo>
                  <a:lnTo>
                    <a:pt x="326" y="146"/>
                  </a:lnTo>
                  <a:lnTo>
                    <a:pt x="326" y="102"/>
                  </a:lnTo>
                  <a:lnTo>
                    <a:pt x="299" y="79"/>
                  </a:lnTo>
                  <a:lnTo>
                    <a:pt x="259" y="68"/>
                  </a:lnTo>
                  <a:lnTo>
                    <a:pt x="230" y="46"/>
                  </a:lnTo>
                  <a:lnTo>
                    <a:pt x="202" y="24"/>
                  </a:lnTo>
                  <a:lnTo>
                    <a:pt x="173" y="2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3" name="Freeform 624"/>
            <p:cNvSpPr>
              <a:spLocks/>
            </p:cNvSpPr>
            <p:nvPr/>
          </p:nvSpPr>
          <p:spPr bwMode="auto">
            <a:xfrm>
              <a:off x="4320" y="3175"/>
              <a:ext cx="405" cy="227"/>
            </a:xfrm>
            <a:custGeom>
              <a:avLst/>
              <a:gdLst>
                <a:gd name="T0" fmla="*/ 405 w 375"/>
                <a:gd name="T1" fmla="*/ 134 h 268"/>
                <a:gd name="T2" fmla="*/ 343 w 375"/>
                <a:gd name="T3" fmla="*/ 114 h 268"/>
                <a:gd name="T4" fmla="*/ 291 w 375"/>
                <a:gd name="T5" fmla="*/ 114 h 268"/>
                <a:gd name="T6" fmla="*/ 259 w 375"/>
                <a:gd name="T7" fmla="*/ 124 h 268"/>
                <a:gd name="T8" fmla="*/ 248 w 375"/>
                <a:gd name="T9" fmla="*/ 134 h 268"/>
                <a:gd name="T10" fmla="*/ 0 w 375"/>
                <a:gd name="T11" fmla="*/ 0 h 268"/>
                <a:gd name="T12" fmla="*/ 323 w 375"/>
                <a:gd name="T13" fmla="*/ 190 h 268"/>
                <a:gd name="T14" fmla="*/ 374 w 375"/>
                <a:gd name="T15" fmla="*/ 199 h 268"/>
                <a:gd name="T16" fmla="*/ 394 w 375"/>
                <a:gd name="T17" fmla="*/ 227 h 268"/>
                <a:gd name="T18" fmla="*/ 394 w 375"/>
                <a:gd name="T19" fmla="*/ 199 h 268"/>
                <a:gd name="T20" fmla="*/ 343 w 375"/>
                <a:gd name="T21" fmla="*/ 171 h 268"/>
                <a:gd name="T22" fmla="*/ 312 w 375"/>
                <a:gd name="T23" fmla="*/ 162 h 268"/>
                <a:gd name="T24" fmla="*/ 301 w 375"/>
                <a:gd name="T25" fmla="*/ 142 h 268"/>
                <a:gd name="T26" fmla="*/ 352 w 375"/>
                <a:gd name="T27" fmla="*/ 142 h 268"/>
                <a:gd name="T28" fmla="*/ 405 w 375"/>
                <a:gd name="T29" fmla="*/ 134 h 2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5" h="268">
                  <a:moveTo>
                    <a:pt x="375" y="158"/>
                  </a:moveTo>
                  <a:lnTo>
                    <a:pt x="318" y="135"/>
                  </a:lnTo>
                  <a:lnTo>
                    <a:pt x="269" y="135"/>
                  </a:lnTo>
                  <a:lnTo>
                    <a:pt x="240" y="146"/>
                  </a:lnTo>
                  <a:lnTo>
                    <a:pt x="230" y="158"/>
                  </a:lnTo>
                  <a:lnTo>
                    <a:pt x="0" y="0"/>
                  </a:lnTo>
                  <a:lnTo>
                    <a:pt x="299" y="224"/>
                  </a:lnTo>
                  <a:lnTo>
                    <a:pt x="346" y="235"/>
                  </a:lnTo>
                  <a:lnTo>
                    <a:pt x="365" y="268"/>
                  </a:lnTo>
                  <a:lnTo>
                    <a:pt x="365" y="235"/>
                  </a:lnTo>
                  <a:lnTo>
                    <a:pt x="318" y="202"/>
                  </a:lnTo>
                  <a:lnTo>
                    <a:pt x="289" y="191"/>
                  </a:lnTo>
                  <a:lnTo>
                    <a:pt x="279" y="168"/>
                  </a:lnTo>
                  <a:lnTo>
                    <a:pt x="326" y="168"/>
                  </a:lnTo>
                  <a:lnTo>
                    <a:pt x="375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4" name="Freeform 625"/>
            <p:cNvSpPr>
              <a:spLocks/>
            </p:cNvSpPr>
            <p:nvPr/>
          </p:nvSpPr>
          <p:spPr bwMode="auto">
            <a:xfrm>
              <a:off x="4112" y="3175"/>
              <a:ext cx="667" cy="407"/>
            </a:xfrm>
            <a:custGeom>
              <a:avLst/>
              <a:gdLst>
                <a:gd name="T0" fmla="*/ 626 w 614"/>
                <a:gd name="T1" fmla="*/ 237 h 480"/>
                <a:gd name="T2" fmla="*/ 634 w 614"/>
                <a:gd name="T3" fmla="*/ 304 h 480"/>
                <a:gd name="T4" fmla="*/ 667 w 614"/>
                <a:gd name="T5" fmla="*/ 314 h 480"/>
                <a:gd name="T6" fmla="*/ 667 w 614"/>
                <a:gd name="T7" fmla="*/ 321 h 480"/>
                <a:gd name="T8" fmla="*/ 532 w 614"/>
                <a:gd name="T9" fmla="*/ 332 h 480"/>
                <a:gd name="T10" fmla="*/ 374 w 614"/>
                <a:gd name="T11" fmla="*/ 321 h 480"/>
                <a:gd name="T12" fmla="*/ 292 w 614"/>
                <a:gd name="T13" fmla="*/ 304 h 480"/>
                <a:gd name="T14" fmla="*/ 323 w 614"/>
                <a:gd name="T15" fmla="*/ 349 h 480"/>
                <a:gd name="T16" fmla="*/ 334 w 614"/>
                <a:gd name="T17" fmla="*/ 407 h 480"/>
                <a:gd name="T18" fmla="*/ 323 w 614"/>
                <a:gd name="T19" fmla="*/ 407 h 480"/>
                <a:gd name="T20" fmla="*/ 303 w 614"/>
                <a:gd name="T21" fmla="*/ 360 h 480"/>
                <a:gd name="T22" fmla="*/ 280 w 614"/>
                <a:gd name="T23" fmla="*/ 314 h 480"/>
                <a:gd name="T24" fmla="*/ 229 w 614"/>
                <a:gd name="T25" fmla="*/ 265 h 480"/>
                <a:gd name="T26" fmla="*/ 186 w 614"/>
                <a:gd name="T27" fmla="*/ 219 h 480"/>
                <a:gd name="T28" fmla="*/ 146 w 614"/>
                <a:gd name="T29" fmla="*/ 152 h 480"/>
                <a:gd name="T30" fmla="*/ 93 w 614"/>
                <a:gd name="T31" fmla="*/ 86 h 480"/>
                <a:gd name="T32" fmla="*/ 73 w 614"/>
                <a:gd name="T33" fmla="*/ 29 h 480"/>
                <a:gd name="T34" fmla="*/ 62 w 614"/>
                <a:gd name="T35" fmla="*/ 10 h 480"/>
                <a:gd name="T36" fmla="*/ 30 w 614"/>
                <a:gd name="T37" fmla="*/ 20 h 480"/>
                <a:gd name="T38" fmla="*/ 11 w 614"/>
                <a:gd name="T39" fmla="*/ 39 h 480"/>
                <a:gd name="T40" fmla="*/ 0 w 614"/>
                <a:gd name="T41" fmla="*/ 20 h 480"/>
                <a:gd name="T42" fmla="*/ 20 w 614"/>
                <a:gd name="T43" fmla="*/ 10 h 480"/>
                <a:gd name="T44" fmla="*/ 62 w 614"/>
                <a:gd name="T45" fmla="*/ 0 h 480"/>
                <a:gd name="T46" fmla="*/ 104 w 614"/>
                <a:gd name="T47" fmla="*/ 10 h 480"/>
                <a:gd name="T48" fmla="*/ 146 w 614"/>
                <a:gd name="T49" fmla="*/ 20 h 480"/>
                <a:gd name="T50" fmla="*/ 124 w 614"/>
                <a:gd name="T51" fmla="*/ 39 h 480"/>
                <a:gd name="T52" fmla="*/ 155 w 614"/>
                <a:gd name="T53" fmla="*/ 104 h 480"/>
                <a:gd name="T54" fmla="*/ 186 w 614"/>
                <a:gd name="T55" fmla="*/ 162 h 480"/>
                <a:gd name="T56" fmla="*/ 250 w 614"/>
                <a:gd name="T57" fmla="*/ 219 h 480"/>
                <a:gd name="T58" fmla="*/ 334 w 614"/>
                <a:gd name="T59" fmla="*/ 284 h 480"/>
                <a:gd name="T60" fmla="*/ 416 w 614"/>
                <a:gd name="T61" fmla="*/ 304 h 480"/>
                <a:gd name="T62" fmla="*/ 542 w 614"/>
                <a:gd name="T63" fmla="*/ 314 h 480"/>
                <a:gd name="T64" fmla="*/ 604 w 614"/>
                <a:gd name="T65" fmla="*/ 304 h 480"/>
                <a:gd name="T66" fmla="*/ 626 w 614"/>
                <a:gd name="T67" fmla="*/ 237 h 4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14" h="480">
                  <a:moveTo>
                    <a:pt x="576" y="279"/>
                  </a:moveTo>
                  <a:lnTo>
                    <a:pt x="584" y="358"/>
                  </a:lnTo>
                  <a:lnTo>
                    <a:pt x="614" y="370"/>
                  </a:lnTo>
                  <a:lnTo>
                    <a:pt x="614" y="379"/>
                  </a:lnTo>
                  <a:lnTo>
                    <a:pt x="490" y="391"/>
                  </a:lnTo>
                  <a:lnTo>
                    <a:pt x="344" y="379"/>
                  </a:lnTo>
                  <a:lnTo>
                    <a:pt x="269" y="358"/>
                  </a:lnTo>
                  <a:lnTo>
                    <a:pt x="297" y="412"/>
                  </a:lnTo>
                  <a:lnTo>
                    <a:pt x="307" y="480"/>
                  </a:lnTo>
                  <a:lnTo>
                    <a:pt x="297" y="480"/>
                  </a:lnTo>
                  <a:lnTo>
                    <a:pt x="279" y="424"/>
                  </a:lnTo>
                  <a:lnTo>
                    <a:pt x="258" y="370"/>
                  </a:lnTo>
                  <a:lnTo>
                    <a:pt x="211" y="312"/>
                  </a:lnTo>
                  <a:lnTo>
                    <a:pt x="171" y="258"/>
                  </a:lnTo>
                  <a:lnTo>
                    <a:pt x="134" y="179"/>
                  </a:lnTo>
                  <a:lnTo>
                    <a:pt x="86" y="102"/>
                  </a:lnTo>
                  <a:lnTo>
                    <a:pt x="67" y="34"/>
                  </a:lnTo>
                  <a:lnTo>
                    <a:pt x="57" y="12"/>
                  </a:lnTo>
                  <a:lnTo>
                    <a:pt x="28" y="23"/>
                  </a:lnTo>
                  <a:lnTo>
                    <a:pt x="10" y="46"/>
                  </a:lnTo>
                  <a:lnTo>
                    <a:pt x="0" y="23"/>
                  </a:lnTo>
                  <a:lnTo>
                    <a:pt x="18" y="12"/>
                  </a:lnTo>
                  <a:lnTo>
                    <a:pt x="57" y="0"/>
                  </a:lnTo>
                  <a:lnTo>
                    <a:pt x="96" y="12"/>
                  </a:lnTo>
                  <a:lnTo>
                    <a:pt x="134" y="23"/>
                  </a:lnTo>
                  <a:lnTo>
                    <a:pt x="114" y="46"/>
                  </a:lnTo>
                  <a:lnTo>
                    <a:pt x="143" y="123"/>
                  </a:lnTo>
                  <a:lnTo>
                    <a:pt x="171" y="191"/>
                  </a:lnTo>
                  <a:lnTo>
                    <a:pt x="230" y="258"/>
                  </a:lnTo>
                  <a:lnTo>
                    <a:pt x="307" y="335"/>
                  </a:lnTo>
                  <a:lnTo>
                    <a:pt x="383" y="358"/>
                  </a:lnTo>
                  <a:lnTo>
                    <a:pt x="499" y="370"/>
                  </a:lnTo>
                  <a:lnTo>
                    <a:pt x="556" y="358"/>
                  </a:lnTo>
                  <a:lnTo>
                    <a:pt x="576" y="2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5" name="Freeform 626"/>
            <p:cNvSpPr>
              <a:spLocks/>
            </p:cNvSpPr>
            <p:nvPr/>
          </p:nvSpPr>
          <p:spPr bwMode="auto">
            <a:xfrm>
              <a:off x="3811" y="2939"/>
              <a:ext cx="583" cy="662"/>
            </a:xfrm>
            <a:custGeom>
              <a:avLst/>
              <a:gdLst>
                <a:gd name="T0" fmla="*/ 314 w 537"/>
                <a:gd name="T1" fmla="*/ 161 h 780"/>
                <a:gd name="T2" fmla="*/ 292 w 537"/>
                <a:gd name="T3" fmla="*/ 265 h 780"/>
                <a:gd name="T4" fmla="*/ 333 w 537"/>
                <a:gd name="T5" fmla="*/ 294 h 780"/>
                <a:gd name="T6" fmla="*/ 345 w 537"/>
                <a:gd name="T7" fmla="*/ 323 h 780"/>
                <a:gd name="T8" fmla="*/ 354 w 537"/>
                <a:gd name="T9" fmla="*/ 351 h 780"/>
                <a:gd name="T10" fmla="*/ 376 w 537"/>
                <a:gd name="T11" fmla="*/ 379 h 780"/>
                <a:gd name="T12" fmla="*/ 386 w 537"/>
                <a:gd name="T13" fmla="*/ 416 h 780"/>
                <a:gd name="T14" fmla="*/ 418 w 537"/>
                <a:gd name="T15" fmla="*/ 445 h 780"/>
                <a:gd name="T16" fmla="*/ 448 w 537"/>
                <a:gd name="T17" fmla="*/ 483 h 780"/>
                <a:gd name="T18" fmla="*/ 469 w 537"/>
                <a:gd name="T19" fmla="*/ 520 h 780"/>
                <a:gd name="T20" fmla="*/ 499 w 537"/>
                <a:gd name="T21" fmla="*/ 558 h 780"/>
                <a:gd name="T22" fmla="*/ 499 w 537"/>
                <a:gd name="T23" fmla="*/ 596 h 780"/>
                <a:gd name="T24" fmla="*/ 499 w 537"/>
                <a:gd name="T25" fmla="*/ 625 h 780"/>
                <a:gd name="T26" fmla="*/ 583 w 537"/>
                <a:gd name="T27" fmla="*/ 653 h 780"/>
                <a:gd name="T28" fmla="*/ 480 w 537"/>
                <a:gd name="T29" fmla="*/ 653 h 780"/>
                <a:gd name="T30" fmla="*/ 365 w 537"/>
                <a:gd name="T31" fmla="*/ 625 h 780"/>
                <a:gd name="T32" fmla="*/ 396 w 537"/>
                <a:gd name="T33" fmla="*/ 596 h 780"/>
                <a:gd name="T34" fmla="*/ 458 w 537"/>
                <a:gd name="T35" fmla="*/ 578 h 780"/>
                <a:gd name="T36" fmla="*/ 396 w 537"/>
                <a:gd name="T37" fmla="*/ 501 h 780"/>
                <a:gd name="T38" fmla="*/ 314 w 537"/>
                <a:gd name="T39" fmla="*/ 483 h 780"/>
                <a:gd name="T40" fmla="*/ 188 w 537"/>
                <a:gd name="T41" fmla="*/ 483 h 780"/>
                <a:gd name="T42" fmla="*/ 198 w 537"/>
                <a:gd name="T43" fmla="*/ 463 h 780"/>
                <a:gd name="T44" fmla="*/ 270 w 537"/>
                <a:gd name="T45" fmla="*/ 370 h 780"/>
                <a:gd name="T46" fmla="*/ 230 w 537"/>
                <a:gd name="T47" fmla="*/ 303 h 780"/>
                <a:gd name="T48" fmla="*/ 157 w 537"/>
                <a:gd name="T49" fmla="*/ 236 h 780"/>
                <a:gd name="T50" fmla="*/ 62 w 537"/>
                <a:gd name="T51" fmla="*/ 180 h 780"/>
                <a:gd name="T52" fmla="*/ 0 w 537"/>
                <a:gd name="T53" fmla="*/ 143 h 780"/>
                <a:gd name="T54" fmla="*/ 31 w 537"/>
                <a:gd name="T55" fmla="*/ 85 h 780"/>
                <a:gd name="T56" fmla="*/ 31 w 537"/>
                <a:gd name="T57" fmla="*/ 123 h 780"/>
                <a:gd name="T58" fmla="*/ 51 w 537"/>
                <a:gd name="T59" fmla="*/ 171 h 780"/>
                <a:gd name="T60" fmla="*/ 115 w 537"/>
                <a:gd name="T61" fmla="*/ 151 h 780"/>
                <a:gd name="T62" fmla="*/ 62 w 537"/>
                <a:gd name="T63" fmla="*/ 105 h 780"/>
                <a:gd name="T64" fmla="*/ 96 w 537"/>
                <a:gd name="T65" fmla="*/ 105 h 780"/>
                <a:gd name="T66" fmla="*/ 147 w 537"/>
                <a:gd name="T67" fmla="*/ 0 h 780"/>
                <a:gd name="T68" fmla="*/ 126 w 537"/>
                <a:gd name="T69" fmla="*/ 38 h 780"/>
                <a:gd name="T70" fmla="*/ 188 w 537"/>
                <a:gd name="T71" fmla="*/ 56 h 780"/>
                <a:gd name="T72" fmla="*/ 177 w 537"/>
                <a:gd name="T73" fmla="*/ 85 h 780"/>
                <a:gd name="T74" fmla="*/ 230 w 537"/>
                <a:gd name="T75" fmla="*/ 95 h 780"/>
                <a:gd name="T76" fmla="*/ 239 w 537"/>
                <a:gd name="T77" fmla="*/ 143 h 780"/>
                <a:gd name="T78" fmla="*/ 250 w 537"/>
                <a:gd name="T79" fmla="*/ 199 h 7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7" h="780">
                  <a:moveTo>
                    <a:pt x="259" y="178"/>
                  </a:moveTo>
                  <a:lnTo>
                    <a:pt x="289" y="190"/>
                  </a:lnTo>
                  <a:lnTo>
                    <a:pt x="297" y="224"/>
                  </a:lnTo>
                  <a:lnTo>
                    <a:pt x="269" y="312"/>
                  </a:lnTo>
                  <a:lnTo>
                    <a:pt x="297" y="324"/>
                  </a:lnTo>
                  <a:lnTo>
                    <a:pt x="307" y="346"/>
                  </a:lnTo>
                  <a:lnTo>
                    <a:pt x="326" y="346"/>
                  </a:lnTo>
                  <a:lnTo>
                    <a:pt x="318" y="380"/>
                  </a:lnTo>
                  <a:lnTo>
                    <a:pt x="346" y="380"/>
                  </a:lnTo>
                  <a:lnTo>
                    <a:pt x="326" y="413"/>
                  </a:lnTo>
                  <a:lnTo>
                    <a:pt x="356" y="413"/>
                  </a:lnTo>
                  <a:lnTo>
                    <a:pt x="346" y="446"/>
                  </a:lnTo>
                  <a:lnTo>
                    <a:pt x="375" y="457"/>
                  </a:lnTo>
                  <a:lnTo>
                    <a:pt x="356" y="490"/>
                  </a:lnTo>
                  <a:lnTo>
                    <a:pt x="403" y="490"/>
                  </a:lnTo>
                  <a:lnTo>
                    <a:pt x="385" y="524"/>
                  </a:lnTo>
                  <a:lnTo>
                    <a:pt x="432" y="536"/>
                  </a:lnTo>
                  <a:lnTo>
                    <a:pt x="413" y="569"/>
                  </a:lnTo>
                  <a:lnTo>
                    <a:pt x="450" y="580"/>
                  </a:lnTo>
                  <a:lnTo>
                    <a:pt x="432" y="613"/>
                  </a:lnTo>
                  <a:lnTo>
                    <a:pt x="480" y="636"/>
                  </a:lnTo>
                  <a:lnTo>
                    <a:pt x="460" y="657"/>
                  </a:lnTo>
                  <a:lnTo>
                    <a:pt x="499" y="681"/>
                  </a:lnTo>
                  <a:lnTo>
                    <a:pt x="460" y="702"/>
                  </a:lnTo>
                  <a:lnTo>
                    <a:pt x="499" y="714"/>
                  </a:lnTo>
                  <a:lnTo>
                    <a:pt x="460" y="736"/>
                  </a:lnTo>
                  <a:lnTo>
                    <a:pt x="490" y="769"/>
                  </a:lnTo>
                  <a:lnTo>
                    <a:pt x="537" y="769"/>
                  </a:lnTo>
                  <a:lnTo>
                    <a:pt x="490" y="780"/>
                  </a:lnTo>
                  <a:lnTo>
                    <a:pt x="442" y="769"/>
                  </a:lnTo>
                  <a:lnTo>
                    <a:pt x="422" y="758"/>
                  </a:lnTo>
                  <a:lnTo>
                    <a:pt x="336" y="736"/>
                  </a:lnTo>
                  <a:lnTo>
                    <a:pt x="318" y="725"/>
                  </a:lnTo>
                  <a:lnTo>
                    <a:pt x="365" y="702"/>
                  </a:lnTo>
                  <a:lnTo>
                    <a:pt x="432" y="714"/>
                  </a:lnTo>
                  <a:lnTo>
                    <a:pt x="422" y="681"/>
                  </a:lnTo>
                  <a:lnTo>
                    <a:pt x="403" y="636"/>
                  </a:lnTo>
                  <a:lnTo>
                    <a:pt x="365" y="590"/>
                  </a:lnTo>
                  <a:lnTo>
                    <a:pt x="346" y="557"/>
                  </a:lnTo>
                  <a:lnTo>
                    <a:pt x="289" y="569"/>
                  </a:lnTo>
                  <a:lnTo>
                    <a:pt x="212" y="569"/>
                  </a:lnTo>
                  <a:lnTo>
                    <a:pt x="173" y="569"/>
                  </a:lnTo>
                  <a:lnTo>
                    <a:pt x="135" y="557"/>
                  </a:lnTo>
                  <a:lnTo>
                    <a:pt x="182" y="546"/>
                  </a:lnTo>
                  <a:lnTo>
                    <a:pt x="212" y="513"/>
                  </a:lnTo>
                  <a:lnTo>
                    <a:pt x="249" y="436"/>
                  </a:lnTo>
                  <a:lnTo>
                    <a:pt x="259" y="368"/>
                  </a:lnTo>
                  <a:lnTo>
                    <a:pt x="212" y="357"/>
                  </a:lnTo>
                  <a:lnTo>
                    <a:pt x="182" y="324"/>
                  </a:lnTo>
                  <a:lnTo>
                    <a:pt x="145" y="278"/>
                  </a:lnTo>
                  <a:lnTo>
                    <a:pt x="96" y="245"/>
                  </a:lnTo>
                  <a:lnTo>
                    <a:pt x="57" y="212"/>
                  </a:lnTo>
                  <a:lnTo>
                    <a:pt x="10" y="190"/>
                  </a:lnTo>
                  <a:lnTo>
                    <a:pt x="0" y="168"/>
                  </a:lnTo>
                  <a:lnTo>
                    <a:pt x="10" y="124"/>
                  </a:lnTo>
                  <a:lnTo>
                    <a:pt x="29" y="100"/>
                  </a:lnTo>
                  <a:lnTo>
                    <a:pt x="47" y="124"/>
                  </a:lnTo>
                  <a:lnTo>
                    <a:pt x="29" y="145"/>
                  </a:lnTo>
                  <a:lnTo>
                    <a:pt x="19" y="178"/>
                  </a:lnTo>
                  <a:lnTo>
                    <a:pt x="47" y="201"/>
                  </a:lnTo>
                  <a:lnTo>
                    <a:pt x="88" y="201"/>
                  </a:lnTo>
                  <a:lnTo>
                    <a:pt x="106" y="178"/>
                  </a:lnTo>
                  <a:lnTo>
                    <a:pt x="77" y="157"/>
                  </a:lnTo>
                  <a:lnTo>
                    <a:pt x="57" y="124"/>
                  </a:lnTo>
                  <a:lnTo>
                    <a:pt x="67" y="112"/>
                  </a:lnTo>
                  <a:lnTo>
                    <a:pt x="88" y="124"/>
                  </a:lnTo>
                  <a:lnTo>
                    <a:pt x="96" y="12"/>
                  </a:lnTo>
                  <a:lnTo>
                    <a:pt x="135" y="0"/>
                  </a:lnTo>
                  <a:lnTo>
                    <a:pt x="116" y="24"/>
                  </a:lnTo>
                  <a:lnTo>
                    <a:pt x="116" y="45"/>
                  </a:lnTo>
                  <a:lnTo>
                    <a:pt x="135" y="57"/>
                  </a:lnTo>
                  <a:lnTo>
                    <a:pt x="173" y="66"/>
                  </a:lnTo>
                  <a:lnTo>
                    <a:pt x="145" y="90"/>
                  </a:lnTo>
                  <a:lnTo>
                    <a:pt x="163" y="100"/>
                  </a:lnTo>
                  <a:lnTo>
                    <a:pt x="182" y="112"/>
                  </a:lnTo>
                  <a:lnTo>
                    <a:pt x="212" y="112"/>
                  </a:lnTo>
                  <a:lnTo>
                    <a:pt x="192" y="134"/>
                  </a:lnTo>
                  <a:lnTo>
                    <a:pt x="220" y="168"/>
                  </a:lnTo>
                  <a:lnTo>
                    <a:pt x="259" y="168"/>
                  </a:lnTo>
                  <a:lnTo>
                    <a:pt x="230" y="234"/>
                  </a:lnTo>
                  <a:lnTo>
                    <a:pt x="259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6" name="Freeform 627"/>
            <p:cNvSpPr>
              <a:spLocks/>
            </p:cNvSpPr>
            <p:nvPr/>
          </p:nvSpPr>
          <p:spPr bwMode="auto">
            <a:xfrm>
              <a:off x="3011" y="2760"/>
              <a:ext cx="903" cy="642"/>
            </a:xfrm>
            <a:custGeom>
              <a:avLst/>
              <a:gdLst>
                <a:gd name="T0" fmla="*/ 799 w 834"/>
                <a:gd name="T1" fmla="*/ 160 h 757"/>
                <a:gd name="T2" fmla="*/ 654 w 834"/>
                <a:gd name="T3" fmla="*/ 142 h 757"/>
                <a:gd name="T4" fmla="*/ 467 w 834"/>
                <a:gd name="T5" fmla="*/ 160 h 757"/>
                <a:gd name="T6" fmla="*/ 300 w 834"/>
                <a:gd name="T7" fmla="*/ 179 h 757"/>
                <a:gd name="T8" fmla="*/ 238 w 834"/>
                <a:gd name="T9" fmla="*/ 152 h 757"/>
                <a:gd name="T10" fmla="*/ 154 w 834"/>
                <a:gd name="T11" fmla="*/ 123 h 757"/>
                <a:gd name="T12" fmla="*/ 123 w 834"/>
                <a:gd name="T13" fmla="*/ 65 h 757"/>
                <a:gd name="T14" fmla="*/ 92 w 834"/>
                <a:gd name="T15" fmla="*/ 0 h 757"/>
                <a:gd name="T16" fmla="*/ 92 w 834"/>
                <a:gd name="T17" fmla="*/ 104 h 757"/>
                <a:gd name="T18" fmla="*/ 175 w 834"/>
                <a:gd name="T19" fmla="*/ 132 h 757"/>
                <a:gd name="T20" fmla="*/ 279 w 834"/>
                <a:gd name="T21" fmla="*/ 189 h 757"/>
                <a:gd name="T22" fmla="*/ 394 w 834"/>
                <a:gd name="T23" fmla="*/ 199 h 757"/>
                <a:gd name="T24" fmla="*/ 341 w 834"/>
                <a:gd name="T25" fmla="*/ 264 h 757"/>
                <a:gd name="T26" fmla="*/ 196 w 834"/>
                <a:gd name="T27" fmla="*/ 387 h 757"/>
                <a:gd name="T28" fmla="*/ 92 w 834"/>
                <a:gd name="T29" fmla="*/ 510 h 757"/>
                <a:gd name="T30" fmla="*/ 40 w 834"/>
                <a:gd name="T31" fmla="*/ 577 h 757"/>
                <a:gd name="T32" fmla="*/ 0 w 834"/>
                <a:gd name="T33" fmla="*/ 605 h 757"/>
                <a:gd name="T34" fmla="*/ 196 w 834"/>
                <a:gd name="T35" fmla="*/ 623 h 757"/>
                <a:gd name="T36" fmla="*/ 436 w 834"/>
                <a:gd name="T37" fmla="*/ 634 h 757"/>
                <a:gd name="T38" fmla="*/ 601 w 834"/>
                <a:gd name="T39" fmla="*/ 642 h 757"/>
                <a:gd name="T40" fmla="*/ 509 w 834"/>
                <a:gd name="T41" fmla="*/ 614 h 757"/>
                <a:gd name="T42" fmla="*/ 352 w 834"/>
                <a:gd name="T43" fmla="*/ 549 h 757"/>
                <a:gd name="T44" fmla="*/ 238 w 834"/>
                <a:gd name="T45" fmla="*/ 472 h 757"/>
                <a:gd name="T46" fmla="*/ 207 w 834"/>
                <a:gd name="T47" fmla="*/ 415 h 757"/>
                <a:gd name="T48" fmla="*/ 300 w 834"/>
                <a:gd name="T49" fmla="*/ 349 h 757"/>
                <a:gd name="T50" fmla="*/ 456 w 834"/>
                <a:gd name="T51" fmla="*/ 264 h 757"/>
                <a:gd name="T52" fmla="*/ 612 w 834"/>
                <a:gd name="T53" fmla="*/ 255 h 757"/>
                <a:gd name="T54" fmla="*/ 737 w 834"/>
                <a:gd name="T55" fmla="*/ 235 h 757"/>
                <a:gd name="T56" fmla="*/ 696 w 834"/>
                <a:gd name="T57" fmla="*/ 330 h 757"/>
                <a:gd name="T58" fmla="*/ 487 w 834"/>
                <a:gd name="T59" fmla="*/ 519 h 757"/>
                <a:gd name="T60" fmla="*/ 518 w 834"/>
                <a:gd name="T61" fmla="*/ 595 h 757"/>
                <a:gd name="T62" fmla="*/ 685 w 834"/>
                <a:gd name="T63" fmla="*/ 406 h 757"/>
                <a:gd name="T64" fmla="*/ 830 w 834"/>
                <a:gd name="T65" fmla="*/ 227 h 757"/>
                <a:gd name="T66" fmla="*/ 903 w 834"/>
                <a:gd name="T67" fmla="*/ 179 h 7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34" h="757">
                  <a:moveTo>
                    <a:pt x="834" y="211"/>
                  </a:moveTo>
                  <a:lnTo>
                    <a:pt x="738" y="189"/>
                  </a:lnTo>
                  <a:lnTo>
                    <a:pt x="661" y="167"/>
                  </a:lnTo>
                  <a:lnTo>
                    <a:pt x="604" y="167"/>
                  </a:lnTo>
                  <a:lnTo>
                    <a:pt x="527" y="179"/>
                  </a:lnTo>
                  <a:lnTo>
                    <a:pt x="431" y="189"/>
                  </a:lnTo>
                  <a:lnTo>
                    <a:pt x="344" y="200"/>
                  </a:lnTo>
                  <a:lnTo>
                    <a:pt x="277" y="211"/>
                  </a:lnTo>
                  <a:lnTo>
                    <a:pt x="248" y="200"/>
                  </a:lnTo>
                  <a:lnTo>
                    <a:pt x="220" y="179"/>
                  </a:lnTo>
                  <a:lnTo>
                    <a:pt x="191" y="145"/>
                  </a:lnTo>
                  <a:lnTo>
                    <a:pt x="142" y="145"/>
                  </a:lnTo>
                  <a:lnTo>
                    <a:pt x="114" y="123"/>
                  </a:lnTo>
                  <a:lnTo>
                    <a:pt x="114" y="77"/>
                  </a:lnTo>
                  <a:lnTo>
                    <a:pt x="104" y="11"/>
                  </a:lnTo>
                  <a:lnTo>
                    <a:pt x="85" y="0"/>
                  </a:lnTo>
                  <a:lnTo>
                    <a:pt x="75" y="77"/>
                  </a:lnTo>
                  <a:lnTo>
                    <a:pt x="85" y="123"/>
                  </a:lnTo>
                  <a:lnTo>
                    <a:pt x="114" y="145"/>
                  </a:lnTo>
                  <a:lnTo>
                    <a:pt x="162" y="156"/>
                  </a:lnTo>
                  <a:lnTo>
                    <a:pt x="201" y="200"/>
                  </a:lnTo>
                  <a:lnTo>
                    <a:pt x="258" y="223"/>
                  </a:lnTo>
                  <a:lnTo>
                    <a:pt x="297" y="235"/>
                  </a:lnTo>
                  <a:lnTo>
                    <a:pt x="364" y="235"/>
                  </a:lnTo>
                  <a:lnTo>
                    <a:pt x="413" y="235"/>
                  </a:lnTo>
                  <a:lnTo>
                    <a:pt x="315" y="311"/>
                  </a:lnTo>
                  <a:lnTo>
                    <a:pt x="268" y="368"/>
                  </a:lnTo>
                  <a:lnTo>
                    <a:pt x="181" y="456"/>
                  </a:lnTo>
                  <a:lnTo>
                    <a:pt x="142" y="523"/>
                  </a:lnTo>
                  <a:lnTo>
                    <a:pt x="85" y="601"/>
                  </a:lnTo>
                  <a:lnTo>
                    <a:pt x="57" y="647"/>
                  </a:lnTo>
                  <a:lnTo>
                    <a:pt x="37" y="680"/>
                  </a:lnTo>
                  <a:lnTo>
                    <a:pt x="8" y="691"/>
                  </a:lnTo>
                  <a:lnTo>
                    <a:pt x="0" y="713"/>
                  </a:lnTo>
                  <a:lnTo>
                    <a:pt x="75" y="724"/>
                  </a:lnTo>
                  <a:lnTo>
                    <a:pt x="181" y="735"/>
                  </a:lnTo>
                  <a:lnTo>
                    <a:pt x="287" y="747"/>
                  </a:lnTo>
                  <a:lnTo>
                    <a:pt x="403" y="747"/>
                  </a:lnTo>
                  <a:lnTo>
                    <a:pt x="498" y="757"/>
                  </a:lnTo>
                  <a:lnTo>
                    <a:pt x="555" y="757"/>
                  </a:lnTo>
                  <a:lnTo>
                    <a:pt x="594" y="747"/>
                  </a:lnTo>
                  <a:lnTo>
                    <a:pt x="470" y="724"/>
                  </a:lnTo>
                  <a:lnTo>
                    <a:pt x="382" y="680"/>
                  </a:lnTo>
                  <a:lnTo>
                    <a:pt x="325" y="647"/>
                  </a:lnTo>
                  <a:lnTo>
                    <a:pt x="268" y="591"/>
                  </a:lnTo>
                  <a:lnTo>
                    <a:pt x="220" y="557"/>
                  </a:lnTo>
                  <a:lnTo>
                    <a:pt x="201" y="535"/>
                  </a:lnTo>
                  <a:lnTo>
                    <a:pt x="191" y="489"/>
                  </a:lnTo>
                  <a:lnTo>
                    <a:pt x="230" y="456"/>
                  </a:lnTo>
                  <a:lnTo>
                    <a:pt x="277" y="412"/>
                  </a:lnTo>
                  <a:lnTo>
                    <a:pt x="344" y="356"/>
                  </a:lnTo>
                  <a:lnTo>
                    <a:pt x="421" y="311"/>
                  </a:lnTo>
                  <a:lnTo>
                    <a:pt x="517" y="301"/>
                  </a:lnTo>
                  <a:lnTo>
                    <a:pt x="565" y="301"/>
                  </a:lnTo>
                  <a:lnTo>
                    <a:pt x="653" y="311"/>
                  </a:lnTo>
                  <a:lnTo>
                    <a:pt x="681" y="277"/>
                  </a:lnTo>
                  <a:lnTo>
                    <a:pt x="718" y="277"/>
                  </a:lnTo>
                  <a:lnTo>
                    <a:pt x="643" y="389"/>
                  </a:lnTo>
                  <a:lnTo>
                    <a:pt x="537" y="512"/>
                  </a:lnTo>
                  <a:lnTo>
                    <a:pt x="450" y="612"/>
                  </a:lnTo>
                  <a:lnTo>
                    <a:pt x="382" y="668"/>
                  </a:lnTo>
                  <a:lnTo>
                    <a:pt x="478" y="701"/>
                  </a:lnTo>
                  <a:lnTo>
                    <a:pt x="565" y="568"/>
                  </a:lnTo>
                  <a:lnTo>
                    <a:pt x="633" y="479"/>
                  </a:lnTo>
                  <a:lnTo>
                    <a:pt x="710" y="368"/>
                  </a:lnTo>
                  <a:lnTo>
                    <a:pt x="767" y="268"/>
                  </a:lnTo>
                  <a:lnTo>
                    <a:pt x="805" y="268"/>
                  </a:lnTo>
                  <a:lnTo>
                    <a:pt x="834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7" name="Freeform 628"/>
            <p:cNvSpPr>
              <a:spLocks/>
            </p:cNvSpPr>
            <p:nvPr/>
          </p:nvSpPr>
          <p:spPr bwMode="auto">
            <a:xfrm>
              <a:off x="3509" y="2589"/>
              <a:ext cx="397" cy="133"/>
            </a:xfrm>
            <a:custGeom>
              <a:avLst/>
              <a:gdLst>
                <a:gd name="T0" fmla="*/ 397 w 366"/>
                <a:gd name="T1" fmla="*/ 85 h 156"/>
                <a:gd name="T2" fmla="*/ 353 w 366"/>
                <a:gd name="T3" fmla="*/ 56 h 156"/>
                <a:gd name="T4" fmla="*/ 333 w 366"/>
                <a:gd name="T5" fmla="*/ 56 h 156"/>
                <a:gd name="T6" fmla="*/ 302 w 366"/>
                <a:gd name="T7" fmla="*/ 56 h 156"/>
                <a:gd name="T8" fmla="*/ 271 w 366"/>
                <a:gd name="T9" fmla="*/ 56 h 156"/>
                <a:gd name="T10" fmla="*/ 209 w 366"/>
                <a:gd name="T11" fmla="*/ 28 h 156"/>
                <a:gd name="T12" fmla="*/ 156 w 366"/>
                <a:gd name="T13" fmla="*/ 10 h 156"/>
                <a:gd name="T14" fmla="*/ 114 w 366"/>
                <a:gd name="T15" fmla="*/ 0 h 156"/>
                <a:gd name="T16" fmla="*/ 84 w 366"/>
                <a:gd name="T17" fmla="*/ 0 h 156"/>
                <a:gd name="T18" fmla="*/ 51 w 366"/>
                <a:gd name="T19" fmla="*/ 10 h 156"/>
                <a:gd name="T20" fmla="*/ 11 w 366"/>
                <a:gd name="T21" fmla="*/ 19 h 156"/>
                <a:gd name="T22" fmla="*/ 0 w 366"/>
                <a:gd name="T23" fmla="*/ 38 h 156"/>
                <a:gd name="T24" fmla="*/ 11 w 366"/>
                <a:gd name="T25" fmla="*/ 48 h 156"/>
                <a:gd name="T26" fmla="*/ 20 w 366"/>
                <a:gd name="T27" fmla="*/ 19 h 156"/>
                <a:gd name="T28" fmla="*/ 51 w 366"/>
                <a:gd name="T29" fmla="*/ 19 h 156"/>
                <a:gd name="T30" fmla="*/ 73 w 366"/>
                <a:gd name="T31" fmla="*/ 0 h 156"/>
                <a:gd name="T32" fmla="*/ 103 w 366"/>
                <a:gd name="T33" fmla="*/ 10 h 156"/>
                <a:gd name="T34" fmla="*/ 135 w 366"/>
                <a:gd name="T35" fmla="*/ 28 h 156"/>
                <a:gd name="T36" fmla="*/ 178 w 366"/>
                <a:gd name="T37" fmla="*/ 48 h 156"/>
                <a:gd name="T38" fmla="*/ 218 w 366"/>
                <a:gd name="T39" fmla="*/ 67 h 156"/>
                <a:gd name="T40" fmla="*/ 240 w 366"/>
                <a:gd name="T41" fmla="*/ 76 h 156"/>
                <a:gd name="T42" fmla="*/ 271 w 366"/>
                <a:gd name="T43" fmla="*/ 95 h 156"/>
                <a:gd name="T44" fmla="*/ 271 w 366"/>
                <a:gd name="T45" fmla="*/ 104 h 156"/>
                <a:gd name="T46" fmla="*/ 240 w 366"/>
                <a:gd name="T47" fmla="*/ 113 h 156"/>
                <a:gd name="T48" fmla="*/ 178 w 366"/>
                <a:gd name="T49" fmla="*/ 133 h 156"/>
                <a:gd name="T50" fmla="*/ 322 w 366"/>
                <a:gd name="T51" fmla="*/ 113 h 156"/>
                <a:gd name="T52" fmla="*/ 397 w 366"/>
                <a:gd name="T53" fmla="*/ 104 h 156"/>
                <a:gd name="T54" fmla="*/ 397 w 366"/>
                <a:gd name="T55" fmla="*/ 85 h 1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66" h="156">
                  <a:moveTo>
                    <a:pt x="366" y="100"/>
                  </a:moveTo>
                  <a:lnTo>
                    <a:pt x="325" y="66"/>
                  </a:lnTo>
                  <a:lnTo>
                    <a:pt x="307" y="66"/>
                  </a:lnTo>
                  <a:lnTo>
                    <a:pt x="278" y="66"/>
                  </a:lnTo>
                  <a:lnTo>
                    <a:pt x="250" y="66"/>
                  </a:lnTo>
                  <a:lnTo>
                    <a:pt x="193" y="33"/>
                  </a:lnTo>
                  <a:lnTo>
                    <a:pt x="144" y="12"/>
                  </a:lnTo>
                  <a:lnTo>
                    <a:pt x="105" y="0"/>
                  </a:lnTo>
                  <a:lnTo>
                    <a:pt x="77" y="0"/>
                  </a:lnTo>
                  <a:lnTo>
                    <a:pt x="47" y="12"/>
                  </a:lnTo>
                  <a:lnTo>
                    <a:pt x="10" y="22"/>
                  </a:lnTo>
                  <a:lnTo>
                    <a:pt x="0" y="45"/>
                  </a:lnTo>
                  <a:lnTo>
                    <a:pt x="10" y="56"/>
                  </a:lnTo>
                  <a:lnTo>
                    <a:pt x="18" y="22"/>
                  </a:lnTo>
                  <a:lnTo>
                    <a:pt x="47" y="22"/>
                  </a:lnTo>
                  <a:lnTo>
                    <a:pt x="67" y="0"/>
                  </a:lnTo>
                  <a:lnTo>
                    <a:pt x="95" y="12"/>
                  </a:lnTo>
                  <a:lnTo>
                    <a:pt x="124" y="33"/>
                  </a:lnTo>
                  <a:lnTo>
                    <a:pt x="164" y="56"/>
                  </a:lnTo>
                  <a:lnTo>
                    <a:pt x="201" y="78"/>
                  </a:lnTo>
                  <a:lnTo>
                    <a:pt x="221" y="89"/>
                  </a:lnTo>
                  <a:lnTo>
                    <a:pt x="250" y="112"/>
                  </a:lnTo>
                  <a:lnTo>
                    <a:pt x="250" y="122"/>
                  </a:lnTo>
                  <a:lnTo>
                    <a:pt x="221" y="133"/>
                  </a:lnTo>
                  <a:lnTo>
                    <a:pt x="164" y="156"/>
                  </a:lnTo>
                  <a:lnTo>
                    <a:pt x="297" y="133"/>
                  </a:lnTo>
                  <a:lnTo>
                    <a:pt x="366" y="122"/>
                  </a:lnTo>
                  <a:lnTo>
                    <a:pt x="366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8" name="Freeform 629"/>
            <p:cNvSpPr>
              <a:spLocks/>
            </p:cNvSpPr>
            <p:nvPr/>
          </p:nvSpPr>
          <p:spPr bwMode="auto">
            <a:xfrm>
              <a:off x="3134" y="2637"/>
              <a:ext cx="543" cy="159"/>
            </a:xfrm>
            <a:custGeom>
              <a:avLst/>
              <a:gdLst>
                <a:gd name="T0" fmla="*/ 501 w 500"/>
                <a:gd name="T1" fmla="*/ 84 h 189"/>
                <a:gd name="T2" fmla="*/ 479 w 500"/>
                <a:gd name="T3" fmla="*/ 56 h 189"/>
                <a:gd name="T4" fmla="*/ 470 w 500"/>
                <a:gd name="T5" fmla="*/ 28 h 189"/>
                <a:gd name="T6" fmla="*/ 449 w 500"/>
                <a:gd name="T7" fmla="*/ 8 h 189"/>
                <a:gd name="T8" fmla="*/ 427 w 500"/>
                <a:gd name="T9" fmla="*/ 0 h 189"/>
                <a:gd name="T10" fmla="*/ 387 w 500"/>
                <a:gd name="T11" fmla="*/ 8 h 189"/>
                <a:gd name="T12" fmla="*/ 438 w 500"/>
                <a:gd name="T13" fmla="*/ 37 h 189"/>
                <a:gd name="T14" fmla="*/ 459 w 500"/>
                <a:gd name="T15" fmla="*/ 65 h 189"/>
                <a:gd name="T16" fmla="*/ 470 w 500"/>
                <a:gd name="T17" fmla="*/ 84 h 189"/>
                <a:gd name="T18" fmla="*/ 438 w 500"/>
                <a:gd name="T19" fmla="*/ 94 h 189"/>
                <a:gd name="T20" fmla="*/ 417 w 500"/>
                <a:gd name="T21" fmla="*/ 56 h 189"/>
                <a:gd name="T22" fmla="*/ 395 w 500"/>
                <a:gd name="T23" fmla="*/ 37 h 189"/>
                <a:gd name="T24" fmla="*/ 355 w 500"/>
                <a:gd name="T25" fmla="*/ 19 h 189"/>
                <a:gd name="T26" fmla="*/ 344 w 500"/>
                <a:gd name="T27" fmla="*/ 28 h 189"/>
                <a:gd name="T28" fmla="*/ 376 w 500"/>
                <a:gd name="T29" fmla="*/ 56 h 189"/>
                <a:gd name="T30" fmla="*/ 406 w 500"/>
                <a:gd name="T31" fmla="*/ 94 h 189"/>
                <a:gd name="T32" fmla="*/ 302 w 500"/>
                <a:gd name="T33" fmla="*/ 47 h 189"/>
                <a:gd name="T34" fmla="*/ 325 w 500"/>
                <a:gd name="T35" fmla="*/ 8 h 189"/>
                <a:gd name="T36" fmla="*/ 291 w 500"/>
                <a:gd name="T37" fmla="*/ 8 h 189"/>
                <a:gd name="T38" fmla="*/ 240 w 500"/>
                <a:gd name="T39" fmla="*/ 47 h 189"/>
                <a:gd name="T40" fmla="*/ 167 w 500"/>
                <a:gd name="T41" fmla="*/ 47 h 189"/>
                <a:gd name="T42" fmla="*/ 64 w 500"/>
                <a:gd name="T43" fmla="*/ 65 h 189"/>
                <a:gd name="T44" fmla="*/ 41 w 500"/>
                <a:gd name="T45" fmla="*/ 94 h 189"/>
                <a:gd name="T46" fmla="*/ 30 w 500"/>
                <a:gd name="T47" fmla="*/ 112 h 189"/>
                <a:gd name="T48" fmla="*/ 0 w 500"/>
                <a:gd name="T49" fmla="*/ 131 h 189"/>
                <a:gd name="T50" fmla="*/ 41 w 500"/>
                <a:gd name="T51" fmla="*/ 159 h 189"/>
                <a:gd name="T52" fmla="*/ 84 w 500"/>
                <a:gd name="T53" fmla="*/ 140 h 189"/>
                <a:gd name="T54" fmla="*/ 126 w 500"/>
                <a:gd name="T55" fmla="*/ 94 h 189"/>
                <a:gd name="T56" fmla="*/ 167 w 500"/>
                <a:gd name="T57" fmla="*/ 65 h 189"/>
                <a:gd name="T58" fmla="*/ 207 w 500"/>
                <a:gd name="T59" fmla="*/ 65 h 189"/>
                <a:gd name="T60" fmla="*/ 282 w 500"/>
                <a:gd name="T61" fmla="*/ 75 h 189"/>
                <a:gd name="T62" fmla="*/ 333 w 500"/>
                <a:gd name="T63" fmla="*/ 94 h 189"/>
                <a:gd name="T64" fmla="*/ 376 w 500"/>
                <a:gd name="T65" fmla="*/ 112 h 189"/>
                <a:gd name="T66" fmla="*/ 427 w 500"/>
                <a:gd name="T67" fmla="*/ 112 h 189"/>
                <a:gd name="T68" fmla="*/ 543 w 500"/>
                <a:gd name="T69" fmla="*/ 103 h 189"/>
                <a:gd name="T70" fmla="*/ 501 w 500"/>
                <a:gd name="T71" fmla="*/ 84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00" h="189">
                  <a:moveTo>
                    <a:pt x="461" y="100"/>
                  </a:moveTo>
                  <a:lnTo>
                    <a:pt x="441" y="66"/>
                  </a:lnTo>
                  <a:lnTo>
                    <a:pt x="433" y="33"/>
                  </a:lnTo>
                  <a:lnTo>
                    <a:pt x="413" y="10"/>
                  </a:lnTo>
                  <a:lnTo>
                    <a:pt x="393" y="0"/>
                  </a:lnTo>
                  <a:lnTo>
                    <a:pt x="356" y="10"/>
                  </a:lnTo>
                  <a:lnTo>
                    <a:pt x="403" y="44"/>
                  </a:lnTo>
                  <a:lnTo>
                    <a:pt x="423" y="77"/>
                  </a:lnTo>
                  <a:lnTo>
                    <a:pt x="433" y="100"/>
                  </a:lnTo>
                  <a:lnTo>
                    <a:pt x="403" y="112"/>
                  </a:lnTo>
                  <a:lnTo>
                    <a:pt x="384" y="66"/>
                  </a:lnTo>
                  <a:lnTo>
                    <a:pt x="364" y="44"/>
                  </a:lnTo>
                  <a:lnTo>
                    <a:pt x="327" y="22"/>
                  </a:lnTo>
                  <a:lnTo>
                    <a:pt x="317" y="33"/>
                  </a:lnTo>
                  <a:lnTo>
                    <a:pt x="346" y="66"/>
                  </a:lnTo>
                  <a:lnTo>
                    <a:pt x="374" y="112"/>
                  </a:lnTo>
                  <a:lnTo>
                    <a:pt x="278" y="56"/>
                  </a:lnTo>
                  <a:lnTo>
                    <a:pt x="299" y="10"/>
                  </a:lnTo>
                  <a:lnTo>
                    <a:pt x="268" y="10"/>
                  </a:lnTo>
                  <a:lnTo>
                    <a:pt x="221" y="56"/>
                  </a:lnTo>
                  <a:lnTo>
                    <a:pt x="154" y="56"/>
                  </a:lnTo>
                  <a:lnTo>
                    <a:pt x="59" y="77"/>
                  </a:lnTo>
                  <a:lnTo>
                    <a:pt x="38" y="112"/>
                  </a:lnTo>
                  <a:lnTo>
                    <a:pt x="28" y="133"/>
                  </a:lnTo>
                  <a:lnTo>
                    <a:pt x="0" y="156"/>
                  </a:lnTo>
                  <a:lnTo>
                    <a:pt x="38" y="189"/>
                  </a:lnTo>
                  <a:lnTo>
                    <a:pt x="77" y="166"/>
                  </a:lnTo>
                  <a:lnTo>
                    <a:pt x="116" y="112"/>
                  </a:lnTo>
                  <a:lnTo>
                    <a:pt x="154" y="77"/>
                  </a:lnTo>
                  <a:lnTo>
                    <a:pt x="191" y="77"/>
                  </a:lnTo>
                  <a:lnTo>
                    <a:pt x="260" y="89"/>
                  </a:lnTo>
                  <a:lnTo>
                    <a:pt x="307" y="112"/>
                  </a:lnTo>
                  <a:lnTo>
                    <a:pt x="346" y="133"/>
                  </a:lnTo>
                  <a:lnTo>
                    <a:pt x="393" y="133"/>
                  </a:lnTo>
                  <a:lnTo>
                    <a:pt x="500" y="122"/>
                  </a:lnTo>
                  <a:lnTo>
                    <a:pt x="461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9" name="Freeform 630"/>
            <p:cNvSpPr>
              <a:spLocks/>
            </p:cNvSpPr>
            <p:nvPr/>
          </p:nvSpPr>
          <p:spPr bwMode="auto">
            <a:xfrm>
              <a:off x="3529" y="3158"/>
              <a:ext cx="377" cy="321"/>
            </a:xfrm>
            <a:custGeom>
              <a:avLst/>
              <a:gdLst>
                <a:gd name="T0" fmla="*/ 343 w 348"/>
                <a:gd name="T1" fmla="*/ 0 h 379"/>
                <a:gd name="T2" fmla="*/ 271 w 348"/>
                <a:gd name="T3" fmla="*/ 94 h 379"/>
                <a:gd name="T4" fmla="*/ 179 w 348"/>
                <a:gd name="T5" fmla="*/ 180 h 379"/>
                <a:gd name="T6" fmla="*/ 83 w 348"/>
                <a:gd name="T7" fmla="*/ 245 h 379"/>
                <a:gd name="T8" fmla="*/ 0 w 348"/>
                <a:gd name="T9" fmla="*/ 236 h 379"/>
                <a:gd name="T10" fmla="*/ 64 w 348"/>
                <a:gd name="T11" fmla="*/ 292 h 379"/>
                <a:gd name="T12" fmla="*/ 137 w 348"/>
                <a:gd name="T13" fmla="*/ 311 h 379"/>
                <a:gd name="T14" fmla="*/ 240 w 348"/>
                <a:gd name="T15" fmla="*/ 321 h 379"/>
                <a:gd name="T16" fmla="*/ 324 w 348"/>
                <a:gd name="T17" fmla="*/ 311 h 379"/>
                <a:gd name="T18" fmla="*/ 377 w 348"/>
                <a:gd name="T19" fmla="*/ 292 h 379"/>
                <a:gd name="T20" fmla="*/ 251 w 348"/>
                <a:gd name="T21" fmla="*/ 302 h 379"/>
                <a:gd name="T22" fmla="*/ 147 w 348"/>
                <a:gd name="T23" fmla="*/ 292 h 379"/>
                <a:gd name="T24" fmla="*/ 105 w 348"/>
                <a:gd name="T25" fmla="*/ 282 h 379"/>
                <a:gd name="T26" fmla="*/ 137 w 348"/>
                <a:gd name="T27" fmla="*/ 254 h 379"/>
                <a:gd name="T28" fmla="*/ 190 w 348"/>
                <a:gd name="T29" fmla="*/ 217 h 379"/>
                <a:gd name="T30" fmla="*/ 324 w 348"/>
                <a:gd name="T31" fmla="*/ 65 h 379"/>
                <a:gd name="T32" fmla="*/ 377 w 348"/>
                <a:gd name="T33" fmla="*/ 0 h 379"/>
                <a:gd name="T34" fmla="*/ 343 w 348"/>
                <a:gd name="T35" fmla="*/ 0 h 3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8" h="379">
                  <a:moveTo>
                    <a:pt x="317" y="0"/>
                  </a:moveTo>
                  <a:lnTo>
                    <a:pt x="250" y="111"/>
                  </a:lnTo>
                  <a:lnTo>
                    <a:pt x="165" y="212"/>
                  </a:lnTo>
                  <a:lnTo>
                    <a:pt x="77" y="289"/>
                  </a:lnTo>
                  <a:lnTo>
                    <a:pt x="0" y="279"/>
                  </a:lnTo>
                  <a:lnTo>
                    <a:pt x="59" y="345"/>
                  </a:lnTo>
                  <a:lnTo>
                    <a:pt x="126" y="367"/>
                  </a:lnTo>
                  <a:lnTo>
                    <a:pt x="222" y="379"/>
                  </a:lnTo>
                  <a:lnTo>
                    <a:pt x="299" y="367"/>
                  </a:lnTo>
                  <a:lnTo>
                    <a:pt x="348" y="345"/>
                  </a:lnTo>
                  <a:lnTo>
                    <a:pt x="232" y="356"/>
                  </a:lnTo>
                  <a:lnTo>
                    <a:pt x="136" y="345"/>
                  </a:lnTo>
                  <a:lnTo>
                    <a:pt x="97" y="333"/>
                  </a:lnTo>
                  <a:lnTo>
                    <a:pt x="126" y="300"/>
                  </a:lnTo>
                  <a:lnTo>
                    <a:pt x="175" y="256"/>
                  </a:lnTo>
                  <a:lnTo>
                    <a:pt x="299" y="77"/>
                  </a:lnTo>
                  <a:lnTo>
                    <a:pt x="348" y="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0" name="Freeform 631"/>
            <p:cNvSpPr>
              <a:spLocks/>
            </p:cNvSpPr>
            <p:nvPr/>
          </p:nvSpPr>
          <p:spPr bwMode="auto">
            <a:xfrm>
              <a:off x="3906" y="3214"/>
              <a:ext cx="124" cy="236"/>
            </a:xfrm>
            <a:custGeom>
              <a:avLst/>
              <a:gdLst>
                <a:gd name="T0" fmla="*/ 124 w 114"/>
                <a:gd name="T1" fmla="*/ 37 h 278"/>
                <a:gd name="T2" fmla="*/ 71 w 114"/>
                <a:gd name="T3" fmla="*/ 132 h 278"/>
                <a:gd name="T4" fmla="*/ 0 w 114"/>
                <a:gd name="T5" fmla="*/ 236 h 278"/>
                <a:gd name="T6" fmla="*/ 62 w 114"/>
                <a:gd name="T7" fmla="*/ 123 h 278"/>
                <a:gd name="T8" fmla="*/ 102 w 114"/>
                <a:gd name="T9" fmla="*/ 0 h 278"/>
                <a:gd name="T10" fmla="*/ 124 w 114"/>
                <a:gd name="T11" fmla="*/ 37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278">
                  <a:moveTo>
                    <a:pt x="114" y="44"/>
                  </a:moveTo>
                  <a:lnTo>
                    <a:pt x="65" y="156"/>
                  </a:lnTo>
                  <a:lnTo>
                    <a:pt x="0" y="278"/>
                  </a:lnTo>
                  <a:lnTo>
                    <a:pt x="57" y="145"/>
                  </a:lnTo>
                  <a:lnTo>
                    <a:pt x="94" y="0"/>
                  </a:lnTo>
                  <a:lnTo>
                    <a:pt x="114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1" name="Freeform 632"/>
            <p:cNvSpPr>
              <a:spLocks/>
            </p:cNvSpPr>
            <p:nvPr/>
          </p:nvSpPr>
          <p:spPr bwMode="auto">
            <a:xfrm>
              <a:off x="3020" y="3394"/>
              <a:ext cx="1207" cy="225"/>
            </a:xfrm>
            <a:custGeom>
              <a:avLst/>
              <a:gdLst>
                <a:gd name="T0" fmla="*/ 1176 w 1115"/>
                <a:gd name="T1" fmla="*/ 65 h 266"/>
                <a:gd name="T2" fmla="*/ 1092 w 1115"/>
                <a:gd name="T3" fmla="*/ 74 h 266"/>
                <a:gd name="T4" fmla="*/ 1020 w 1115"/>
                <a:gd name="T5" fmla="*/ 74 h 266"/>
                <a:gd name="T6" fmla="*/ 978 w 1115"/>
                <a:gd name="T7" fmla="*/ 74 h 266"/>
                <a:gd name="T8" fmla="*/ 978 w 1115"/>
                <a:gd name="T9" fmla="*/ 85 h 266"/>
                <a:gd name="T10" fmla="*/ 987 w 1115"/>
                <a:gd name="T11" fmla="*/ 102 h 266"/>
                <a:gd name="T12" fmla="*/ 905 w 1115"/>
                <a:gd name="T13" fmla="*/ 113 h 266"/>
                <a:gd name="T14" fmla="*/ 779 w 1115"/>
                <a:gd name="T15" fmla="*/ 113 h 266"/>
                <a:gd name="T16" fmla="*/ 603 w 1115"/>
                <a:gd name="T17" fmla="*/ 102 h 266"/>
                <a:gd name="T18" fmla="*/ 478 w 1115"/>
                <a:gd name="T19" fmla="*/ 95 h 266"/>
                <a:gd name="T20" fmla="*/ 447 w 1115"/>
                <a:gd name="T21" fmla="*/ 74 h 266"/>
                <a:gd name="T22" fmla="*/ 438 w 1115"/>
                <a:gd name="T23" fmla="*/ 46 h 266"/>
                <a:gd name="T24" fmla="*/ 438 w 1115"/>
                <a:gd name="T25" fmla="*/ 37 h 266"/>
                <a:gd name="T26" fmla="*/ 405 w 1115"/>
                <a:gd name="T27" fmla="*/ 28 h 266"/>
                <a:gd name="T28" fmla="*/ 291 w 1115"/>
                <a:gd name="T29" fmla="*/ 28 h 266"/>
                <a:gd name="T30" fmla="*/ 179 w 1115"/>
                <a:gd name="T31" fmla="*/ 18 h 266"/>
                <a:gd name="T32" fmla="*/ 83 w 1115"/>
                <a:gd name="T33" fmla="*/ 8 h 266"/>
                <a:gd name="T34" fmla="*/ 31 w 1115"/>
                <a:gd name="T35" fmla="*/ 8 h 266"/>
                <a:gd name="T36" fmla="*/ 0 w 1115"/>
                <a:gd name="T37" fmla="*/ 0 h 266"/>
                <a:gd name="T38" fmla="*/ 64 w 1115"/>
                <a:gd name="T39" fmla="*/ 65 h 266"/>
                <a:gd name="T40" fmla="*/ 126 w 1115"/>
                <a:gd name="T41" fmla="*/ 74 h 266"/>
                <a:gd name="T42" fmla="*/ 179 w 1115"/>
                <a:gd name="T43" fmla="*/ 85 h 266"/>
                <a:gd name="T44" fmla="*/ 249 w 1115"/>
                <a:gd name="T45" fmla="*/ 85 h 266"/>
                <a:gd name="T46" fmla="*/ 302 w 1115"/>
                <a:gd name="T47" fmla="*/ 102 h 266"/>
                <a:gd name="T48" fmla="*/ 281 w 1115"/>
                <a:gd name="T49" fmla="*/ 113 h 266"/>
                <a:gd name="T50" fmla="*/ 260 w 1115"/>
                <a:gd name="T51" fmla="*/ 130 h 266"/>
                <a:gd name="T52" fmla="*/ 271 w 1115"/>
                <a:gd name="T53" fmla="*/ 160 h 266"/>
                <a:gd name="T54" fmla="*/ 313 w 1115"/>
                <a:gd name="T55" fmla="*/ 188 h 266"/>
                <a:gd name="T56" fmla="*/ 405 w 1115"/>
                <a:gd name="T57" fmla="*/ 206 h 266"/>
                <a:gd name="T58" fmla="*/ 489 w 1115"/>
                <a:gd name="T59" fmla="*/ 225 h 266"/>
                <a:gd name="T60" fmla="*/ 667 w 1115"/>
                <a:gd name="T61" fmla="*/ 225 h 266"/>
                <a:gd name="T62" fmla="*/ 469 w 1115"/>
                <a:gd name="T63" fmla="*/ 123 h 266"/>
                <a:gd name="T64" fmla="*/ 520 w 1115"/>
                <a:gd name="T65" fmla="*/ 113 h 266"/>
                <a:gd name="T66" fmla="*/ 769 w 1115"/>
                <a:gd name="T67" fmla="*/ 225 h 266"/>
                <a:gd name="T68" fmla="*/ 832 w 1115"/>
                <a:gd name="T69" fmla="*/ 217 h 266"/>
                <a:gd name="T70" fmla="*/ 645 w 1115"/>
                <a:gd name="T71" fmla="*/ 140 h 266"/>
                <a:gd name="T72" fmla="*/ 916 w 1115"/>
                <a:gd name="T73" fmla="*/ 217 h 266"/>
                <a:gd name="T74" fmla="*/ 905 w 1115"/>
                <a:gd name="T75" fmla="*/ 188 h 266"/>
                <a:gd name="T76" fmla="*/ 1039 w 1115"/>
                <a:gd name="T77" fmla="*/ 197 h 266"/>
                <a:gd name="T78" fmla="*/ 1123 w 1115"/>
                <a:gd name="T79" fmla="*/ 188 h 266"/>
                <a:gd name="T80" fmla="*/ 1143 w 1115"/>
                <a:gd name="T81" fmla="*/ 169 h 266"/>
                <a:gd name="T82" fmla="*/ 1165 w 1115"/>
                <a:gd name="T83" fmla="*/ 151 h 266"/>
                <a:gd name="T84" fmla="*/ 1154 w 1115"/>
                <a:gd name="T85" fmla="*/ 123 h 266"/>
                <a:gd name="T86" fmla="*/ 1103 w 1115"/>
                <a:gd name="T87" fmla="*/ 102 h 266"/>
                <a:gd name="T88" fmla="*/ 1165 w 1115"/>
                <a:gd name="T89" fmla="*/ 95 h 266"/>
                <a:gd name="T90" fmla="*/ 1207 w 1115"/>
                <a:gd name="T91" fmla="*/ 85 h 266"/>
                <a:gd name="T92" fmla="*/ 1176 w 1115"/>
                <a:gd name="T93" fmla="*/ 65 h 2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15" h="266">
                  <a:moveTo>
                    <a:pt x="1086" y="77"/>
                  </a:moveTo>
                  <a:lnTo>
                    <a:pt x="1009" y="88"/>
                  </a:lnTo>
                  <a:lnTo>
                    <a:pt x="942" y="88"/>
                  </a:lnTo>
                  <a:lnTo>
                    <a:pt x="903" y="88"/>
                  </a:lnTo>
                  <a:lnTo>
                    <a:pt x="903" y="100"/>
                  </a:lnTo>
                  <a:lnTo>
                    <a:pt x="912" y="121"/>
                  </a:lnTo>
                  <a:lnTo>
                    <a:pt x="836" y="133"/>
                  </a:lnTo>
                  <a:lnTo>
                    <a:pt x="720" y="133"/>
                  </a:lnTo>
                  <a:lnTo>
                    <a:pt x="557" y="121"/>
                  </a:lnTo>
                  <a:lnTo>
                    <a:pt x="442" y="112"/>
                  </a:lnTo>
                  <a:lnTo>
                    <a:pt x="413" y="88"/>
                  </a:lnTo>
                  <a:lnTo>
                    <a:pt x="405" y="54"/>
                  </a:lnTo>
                  <a:lnTo>
                    <a:pt x="405" y="44"/>
                  </a:lnTo>
                  <a:lnTo>
                    <a:pt x="374" y="33"/>
                  </a:lnTo>
                  <a:lnTo>
                    <a:pt x="269" y="33"/>
                  </a:lnTo>
                  <a:lnTo>
                    <a:pt x="165" y="21"/>
                  </a:lnTo>
                  <a:lnTo>
                    <a:pt x="77" y="10"/>
                  </a:lnTo>
                  <a:lnTo>
                    <a:pt x="29" y="10"/>
                  </a:lnTo>
                  <a:lnTo>
                    <a:pt x="0" y="0"/>
                  </a:lnTo>
                  <a:lnTo>
                    <a:pt x="59" y="77"/>
                  </a:lnTo>
                  <a:lnTo>
                    <a:pt x="116" y="88"/>
                  </a:lnTo>
                  <a:lnTo>
                    <a:pt x="165" y="100"/>
                  </a:lnTo>
                  <a:lnTo>
                    <a:pt x="230" y="100"/>
                  </a:lnTo>
                  <a:lnTo>
                    <a:pt x="279" y="121"/>
                  </a:lnTo>
                  <a:lnTo>
                    <a:pt x="260" y="133"/>
                  </a:lnTo>
                  <a:lnTo>
                    <a:pt x="240" y="154"/>
                  </a:lnTo>
                  <a:lnTo>
                    <a:pt x="250" y="189"/>
                  </a:lnTo>
                  <a:lnTo>
                    <a:pt x="289" y="222"/>
                  </a:lnTo>
                  <a:lnTo>
                    <a:pt x="374" y="244"/>
                  </a:lnTo>
                  <a:lnTo>
                    <a:pt x="452" y="266"/>
                  </a:lnTo>
                  <a:lnTo>
                    <a:pt x="616" y="266"/>
                  </a:lnTo>
                  <a:lnTo>
                    <a:pt x="433" y="145"/>
                  </a:lnTo>
                  <a:lnTo>
                    <a:pt x="480" y="133"/>
                  </a:lnTo>
                  <a:lnTo>
                    <a:pt x="710" y="266"/>
                  </a:lnTo>
                  <a:lnTo>
                    <a:pt x="769" y="256"/>
                  </a:lnTo>
                  <a:lnTo>
                    <a:pt x="596" y="166"/>
                  </a:lnTo>
                  <a:lnTo>
                    <a:pt x="846" y="256"/>
                  </a:lnTo>
                  <a:lnTo>
                    <a:pt x="836" y="222"/>
                  </a:lnTo>
                  <a:lnTo>
                    <a:pt x="960" y="233"/>
                  </a:lnTo>
                  <a:lnTo>
                    <a:pt x="1037" y="222"/>
                  </a:lnTo>
                  <a:lnTo>
                    <a:pt x="1056" y="200"/>
                  </a:lnTo>
                  <a:lnTo>
                    <a:pt x="1076" y="178"/>
                  </a:lnTo>
                  <a:lnTo>
                    <a:pt x="1066" y="145"/>
                  </a:lnTo>
                  <a:lnTo>
                    <a:pt x="1019" y="121"/>
                  </a:lnTo>
                  <a:lnTo>
                    <a:pt x="1076" y="112"/>
                  </a:lnTo>
                  <a:lnTo>
                    <a:pt x="1115" y="100"/>
                  </a:lnTo>
                  <a:lnTo>
                    <a:pt x="1086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2" name="Freeform 633"/>
            <p:cNvSpPr>
              <a:spLocks/>
            </p:cNvSpPr>
            <p:nvPr/>
          </p:nvSpPr>
          <p:spPr bwMode="auto">
            <a:xfrm>
              <a:off x="3560" y="3619"/>
              <a:ext cx="604" cy="77"/>
            </a:xfrm>
            <a:custGeom>
              <a:avLst/>
              <a:gdLst>
                <a:gd name="T0" fmla="*/ 583 w 557"/>
                <a:gd name="T1" fmla="*/ 0 h 90"/>
                <a:gd name="T2" fmla="*/ 346 w 557"/>
                <a:gd name="T3" fmla="*/ 29 h 90"/>
                <a:gd name="T4" fmla="*/ 158 w 557"/>
                <a:gd name="T5" fmla="*/ 39 h 90"/>
                <a:gd name="T6" fmla="*/ 52 w 557"/>
                <a:gd name="T7" fmla="*/ 39 h 90"/>
                <a:gd name="T8" fmla="*/ 0 w 557"/>
                <a:gd name="T9" fmla="*/ 39 h 90"/>
                <a:gd name="T10" fmla="*/ 43 w 557"/>
                <a:gd name="T11" fmla="*/ 57 h 90"/>
                <a:gd name="T12" fmla="*/ 178 w 557"/>
                <a:gd name="T13" fmla="*/ 77 h 90"/>
                <a:gd name="T14" fmla="*/ 346 w 557"/>
                <a:gd name="T15" fmla="*/ 77 h 90"/>
                <a:gd name="T16" fmla="*/ 489 w 557"/>
                <a:gd name="T17" fmla="*/ 57 h 90"/>
                <a:gd name="T18" fmla="*/ 573 w 557"/>
                <a:gd name="T19" fmla="*/ 48 h 90"/>
                <a:gd name="T20" fmla="*/ 604 w 557"/>
                <a:gd name="T21" fmla="*/ 20 h 90"/>
                <a:gd name="T22" fmla="*/ 583 w 557"/>
                <a:gd name="T23" fmla="*/ 0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7" h="90">
                  <a:moveTo>
                    <a:pt x="538" y="0"/>
                  </a:moveTo>
                  <a:lnTo>
                    <a:pt x="319" y="34"/>
                  </a:lnTo>
                  <a:lnTo>
                    <a:pt x="146" y="46"/>
                  </a:lnTo>
                  <a:lnTo>
                    <a:pt x="48" y="46"/>
                  </a:lnTo>
                  <a:lnTo>
                    <a:pt x="0" y="46"/>
                  </a:lnTo>
                  <a:lnTo>
                    <a:pt x="40" y="67"/>
                  </a:lnTo>
                  <a:lnTo>
                    <a:pt x="164" y="90"/>
                  </a:lnTo>
                  <a:lnTo>
                    <a:pt x="319" y="90"/>
                  </a:lnTo>
                  <a:lnTo>
                    <a:pt x="451" y="67"/>
                  </a:lnTo>
                  <a:lnTo>
                    <a:pt x="528" y="56"/>
                  </a:lnTo>
                  <a:lnTo>
                    <a:pt x="557" y="23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3" name="Freeform 634"/>
            <p:cNvSpPr>
              <a:spLocks/>
            </p:cNvSpPr>
            <p:nvPr/>
          </p:nvSpPr>
          <p:spPr bwMode="auto">
            <a:xfrm>
              <a:off x="3105" y="3507"/>
              <a:ext cx="125" cy="28"/>
            </a:xfrm>
            <a:custGeom>
              <a:avLst/>
              <a:gdLst>
                <a:gd name="T0" fmla="*/ 114 w 116"/>
                <a:gd name="T1" fmla="*/ 0 h 33"/>
                <a:gd name="T2" fmla="*/ 0 w 116"/>
                <a:gd name="T3" fmla="*/ 0 h 33"/>
                <a:gd name="T4" fmla="*/ 42 w 116"/>
                <a:gd name="T5" fmla="*/ 18 h 33"/>
                <a:gd name="T6" fmla="*/ 95 w 116"/>
                <a:gd name="T7" fmla="*/ 28 h 33"/>
                <a:gd name="T8" fmla="*/ 125 w 116"/>
                <a:gd name="T9" fmla="*/ 18 h 33"/>
                <a:gd name="T10" fmla="*/ 114 w 116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" h="33">
                  <a:moveTo>
                    <a:pt x="106" y="0"/>
                  </a:moveTo>
                  <a:lnTo>
                    <a:pt x="0" y="0"/>
                  </a:lnTo>
                  <a:lnTo>
                    <a:pt x="39" y="21"/>
                  </a:lnTo>
                  <a:lnTo>
                    <a:pt x="88" y="33"/>
                  </a:lnTo>
                  <a:lnTo>
                    <a:pt x="116" y="2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4" name="Freeform 635"/>
            <p:cNvSpPr>
              <a:spLocks/>
            </p:cNvSpPr>
            <p:nvPr/>
          </p:nvSpPr>
          <p:spPr bwMode="auto">
            <a:xfrm>
              <a:off x="3936" y="2078"/>
              <a:ext cx="811" cy="606"/>
            </a:xfrm>
            <a:custGeom>
              <a:avLst/>
              <a:gdLst>
                <a:gd name="T0" fmla="*/ 749 w 747"/>
                <a:gd name="T1" fmla="*/ 20 h 714"/>
                <a:gd name="T2" fmla="*/ 645 w 747"/>
                <a:gd name="T3" fmla="*/ 0 h 714"/>
                <a:gd name="T4" fmla="*/ 542 w 747"/>
                <a:gd name="T5" fmla="*/ 10 h 714"/>
                <a:gd name="T6" fmla="*/ 438 w 747"/>
                <a:gd name="T7" fmla="*/ 48 h 714"/>
                <a:gd name="T8" fmla="*/ 332 w 747"/>
                <a:gd name="T9" fmla="*/ 124 h 714"/>
                <a:gd name="T10" fmla="*/ 239 w 747"/>
                <a:gd name="T11" fmla="*/ 217 h 714"/>
                <a:gd name="T12" fmla="*/ 166 w 747"/>
                <a:gd name="T13" fmla="*/ 274 h 714"/>
                <a:gd name="T14" fmla="*/ 93 w 747"/>
                <a:gd name="T15" fmla="*/ 322 h 714"/>
                <a:gd name="T16" fmla="*/ 21 w 747"/>
                <a:gd name="T17" fmla="*/ 360 h 714"/>
                <a:gd name="T18" fmla="*/ 0 w 747"/>
                <a:gd name="T19" fmla="*/ 389 h 714"/>
                <a:gd name="T20" fmla="*/ 9 w 747"/>
                <a:gd name="T21" fmla="*/ 426 h 714"/>
                <a:gd name="T22" fmla="*/ 31 w 747"/>
                <a:gd name="T23" fmla="*/ 454 h 714"/>
                <a:gd name="T24" fmla="*/ 62 w 747"/>
                <a:gd name="T25" fmla="*/ 482 h 714"/>
                <a:gd name="T26" fmla="*/ 72 w 747"/>
                <a:gd name="T27" fmla="*/ 492 h 714"/>
                <a:gd name="T28" fmla="*/ 51 w 747"/>
                <a:gd name="T29" fmla="*/ 521 h 714"/>
                <a:gd name="T30" fmla="*/ 40 w 747"/>
                <a:gd name="T31" fmla="*/ 549 h 714"/>
                <a:gd name="T32" fmla="*/ 51 w 747"/>
                <a:gd name="T33" fmla="*/ 577 h 714"/>
                <a:gd name="T34" fmla="*/ 93 w 747"/>
                <a:gd name="T35" fmla="*/ 606 h 714"/>
                <a:gd name="T36" fmla="*/ 104 w 747"/>
                <a:gd name="T37" fmla="*/ 596 h 714"/>
                <a:gd name="T38" fmla="*/ 62 w 747"/>
                <a:gd name="T39" fmla="*/ 567 h 714"/>
                <a:gd name="T40" fmla="*/ 72 w 747"/>
                <a:gd name="T41" fmla="*/ 539 h 714"/>
                <a:gd name="T42" fmla="*/ 93 w 747"/>
                <a:gd name="T43" fmla="*/ 521 h 714"/>
                <a:gd name="T44" fmla="*/ 124 w 747"/>
                <a:gd name="T45" fmla="*/ 539 h 714"/>
                <a:gd name="T46" fmla="*/ 144 w 747"/>
                <a:gd name="T47" fmla="*/ 549 h 714"/>
                <a:gd name="T48" fmla="*/ 166 w 747"/>
                <a:gd name="T49" fmla="*/ 521 h 714"/>
                <a:gd name="T50" fmla="*/ 197 w 747"/>
                <a:gd name="T51" fmla="*/ 511 h 714"/>
                <a:gd name="T52" fmla="*/ 219 w 747"/>
                <a:gd name="T53" fmla="*/ 502 h 714"/>
                <a:gd name="T54" fmla="*/ 207 w 747"/>
                <a:gd name="T55" fmla="*/ 464 h 714"/>
                <a:gd name="T56" fmla="*/ 197 w 747"/>
                <a:gd name="T57" fmla="*/ 426 h 714"/>
                <a:gd name="T58" fmla="*/ 177 w 747"/>
                <a:gd name="T59" fmla="*/ 407 h 714"/>
                <a:gd name="T60" fmla="*/ 144 w 747"/>
                <a:gd name="T61" fmla="*/ 417 h 714"/>
                <a:gd name="T62" fmla="*/ 113 w 747"/>
                <a:gd name="T63" fmla="*/ 397 h 714"/>
                <a:gd name="T64" fmla="*/ 144 w 747"/>
                <a:gd name="T65" fmla="*/ 369 h 714"/>
                <a:gd name="T66" fmla="*/ 188 w 747"/>
                <a:gd name="T67" fmla="*/ 369 h 714"/>
                <a:gd name="T68" fmla="*/ 219 w 747"/>
                <a:gd name="T69" fmla="*/ 389 h 714"/>
                <a:gd name="T70" fmla="*/ 239 w 747"/>
                <a:gd name="T71" fmla="*/ 407 h 714"/>
                <a:gd name="T72" fmla="*/ 261 w 747"/>
                <a:gd name="T73" fmla="*/ 436 h 714"/>
                <a:gd name="T74" fmla="*/ 281 w 747"/>
                <a:gd name="T75" fmla="*/ 474 h 714"/>
                <a:gd name="T76" fmla="*/ 312 w 747"/>
                <a:gd name="T77" fmla="*/ 464 h 714"/>
                <a:gd name="T78" fmla="*/ 270 w 747"/>
                <a:gd name="T79" fmla="*/ 417 h 714"/>
                <a:gd name="T80" fmla="*/ 281 w 747"/>
                <a:gd name="T81" fmla="*/ 397 h 714"/>
                <a:gd name="T82" fmla="*/ 354 w 747"/>
                <a:gd name="T83" fmla="*/ 464 h 714"/>
                <a:gd name="T84" fmla="*/ 363 w 747"/>
                <a:gd name="T85" fmla="*/ 436 h 714"/>
                <a:gd name="T86" fmla="*/ 292 w 747"/>
                <a:gd name="T87" fmla="*/ 360 h 714"/>
                <a:gd name="T88" fmla="*/ 228 w 747"/>
                <a:gd name="T89" fmla="*/ 350 h 714"/>
                <a:gd name="T90" fmla="*/ 166 w 747"/>
                <a:gd name="T91" fmla="*/ 360 h 714"/>
                <a:gd name="T92" fmla="*/ 124 w 747"/>
                <a:gd name="T93" fmla="*/ 369 h 714"/>
                <a:gd name="T94" fmla="*/ 93 w 747"/>
                <a:gd name="T95" fmla="*/ 389 h 714"/>
                <a:gd name="T96" fmla="*/ 83 w 747"/>
                <a:gd name="T97" fmla="*/ 369 h 714"/>
                <a:gd name="T98" fmla="*/ 104 w 747"/>
                <a:gd name="T99" fmla="*/ 341 h 714"/>
                <a:gd name="T100" fmla="*/ 197 w 747"/>
                <a:gd name="T101" fmla="*/ 294 h 714"/>
                <a:gd name="T102" fmla="*/ 312 w 747"/>
                <a:gd name="T103" fmla="*/ 199 h 714"/>
                <a:gd name="T104" fmla="*/ 427 w 747"/>
                <a:gd name="T105" fmla="*/ 87 h 714"/>
                <a:gd name="T106" fmla="*/ 510 w 747"/>
                <a:gd name="T107" fmla="*/ 39 h 714"/>
                <a:gd name="T108" fmla="*/ 604 w 747"/>
                <a:gd name="T109" fmla="*/ 20 h 714"/>
                <a:gd name="T110" fmla="*/ 687 w 747"/>
                <a:gd name="T111" fmla="*/ 20 h 714"/>
                <a:gd name="T112" fmla="*/ 771 w 747"/>
                <a:gd name="T113" fmla="*/ 39 h 714"/>
                <a:gd name="T114" fmla="*/ 781 w 747"/>
                <a:gd name="T115" fmla="*/ 20 h 714"/>
                <a:gd name="T116" fmla="*/ 811 w 747"/>
                <a:gd name="T117" fmla="*/ 29 h 714"/>
                <a:gd name="T118" fmla="*/ 811 w 747"/>
                <a:gd name="T119" fmla="*/ 20 h 714"/>
                <a:gd name="T120" fmla="*/ 760 w 747"/>
                <a:gd name="T121" fmla="*/ 0 h 714"/>
                <a:gd name="T122" fmla="*/ 749 w 747"/>
                <a:gd name="T123" fmla="*/ 20 h 7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47" h="714">
                  <a:moveTo>
                    <a:pt x="690" y="23"/>
                  </a:moveTo>
                  <a:lnTo>
                    <a:pt x="594" y="0"/>
                  </a:lnTo>
                  <a:lnTo>
                    <a:pt x="499" y="12"/>
                  </a:lnTo>
                  <a:lnTo>
                    <a:pt x="403" y="56"/>
                  </a:lnTo>
                  <a:lnTo>
                    <a:pt x="306" y="146"/>
                  </a:lnTo>
                  <a:lnTo>
                    <a:pt x="220" y="256"/>
                  </a:lnTo>
                  <a:lnTo>
                    <a:pt x="153" y="323"/>
                  </a:lnTo>
                  <a:lnTo>
                    <a:pt x="86" y="379"/>
                  </a:lnTo>
                  <a:lnTo>
                    <a:pt x="19" y="424"/>
                  </a:lnTo>
                  <a:lnTo>
                    <a:pt x="0" y="458"/>
                  </a:lnTo>
                  <a:lnTo>
                    <a:pt x="8" y="502"/>
                  </a:lnTo>
                  <a:lnTo>
                    <a:pt x="29" y="535"/>
                  </a:lnTo>
                  <a:lnTo>
                    <a:pt x="57" y="568"/>
                  </a:lnTo>
                  <a:lnTo>
                    <a:pt x="66" y="580"/>
                  </a:lnTo>
                  <a:lnTo>
                    <a:pt x="47" y="614"/>
                  </a:lnTo>
                  <a:lnTo>
                    <a:pt x="37" y="647"/>
                  </a:lnTo>
                  <a:lnTo>
                    <a:pt x="47" y="680"/>
                  </a:lnTo>
                  <a:lnTo>
                    <a:pt x="86" y="714"/>
                  </a:lnTo>
                  <a:lnTo>
                    <a:pt x="96" y="702"/>
                  </a:lnTo>
                  <a:lnTo>
                    <a:pt x="57" y="668"/>
                  </a:lnTo>
                  <a:lnTo>
                    <a:pt x="66" y="635"/>
                  </a:lnTo>
                  <a:lnTo>
                    <a:pt x="86" y="614"/>
                  </a:lnTo>
                  <a:lnTo>
                    <a:pt x="114" y="635"/>
                  </a:lnTo>
                  <a:lnTo>
                    <a:pt x="133" y="647"/>
                  </a:lnTo>
                  <a:lnTo>
                    <a:pt x="153" y="614"/>
                  </a:lnTo>
                  <a:lnTo>
                    <a:pt x="181" y="602"/>
                  </a:lnTo>
                  <a:lnTo>
                    <a:pt x="202" y="591"/>
                  </a:lnTo>
                  <a:lnTo>
                    <a:pt x="191" y="547"/>
                  </a:lnTo>
                  <a:lnTo>
                    <a:pt x="181" y="502"/>
                  </a:lnTo>
                  <a:lnTo>
                    <a:pt x="163" y="480"/>
                  </a:lnTo>
                  <a:lnTo>
                    <a:pt x="133" y="491"/>
                  </a:lnTo>
                  <a:lnTo>
                    <a:pt x="104" y="468"/>
                  </a:lnTo>
                  <a:lnTo>
                    <a:pt x="133" y="435"/>
                  </a:lnTo>
                  <a:lnTo>
                    <a:pt x="173" y="435"/>
                  </a:lnTo>
                  <a:lnTo>
                    <a:pt x="202" y="458"/>
                  </a:lnTo>
                  <a:lnTo>
                    <a:pt x="220" y="480"/>
                  </a:lnTo>
                  <a:lnTo>
                    <a:pt x="240" y="514"/>
                  </a:lnTo>
                  <a:lnTo>
                    <a:pt x="259" y="558"/>
                  </a:lnTo>
                  <a:lnTo>
                    <a:pt x="287" y="547"/>
                  </a:lnTo>
                  <a:lnTo>
                    <a:pt x="249" y="491"/>
                  </a:lnTo>
                  <a:lnTo>
                    <a:pt x="259" y="468"/>
                  </a:lnTo>
                  <a:lnTo>
                    <a:pt x="326" y="547"/>
                  </a:lnTo>
                  <a:lnTo>
                    <a:pt x="334" y="514"/>
                  </a:lnTo>
                  <a:lnTo>
                    <a:pt x="269" y="424"/>
                  </a:lnTo>
                  <a:lnTo>
                    <a:pt x="210" y="412"/>
                  </a:lnTo>
                  <a:lnTo>
                    <a:pt x="153" y="424"/>
                  </a:lnTo>
                  <a:lnTo>
                    <a:pt x="114" y="435"/>
                  </a:lnTo>
                  <a:lnTo>
                    <a:pt x="86" y="458"/>
                  </a:lnTo>
                  <a:lnTo>
                    <a:pt x="76" y="435"/>
                  </a:lnTo>
                  <a:lnTo>
                    <a:pt x="96" y="402"/>
                  </a:lnTo>
                  <a:lnTo>
                    <a:pt x="181" y="346"/>
                  </a:lnTo>
                  <a:lnTo>
                    <a:pt x="287" y="235"/>
                  </a:lnTo>
                  <a:lnTo>
                    <a:pt x="393" y="102"/>
                  </a:lnTo>
                  <a:lnTo>
                    <a:pt x="470" y="46"/>
                  </a:lnTo>
                  <a:lnTo>
                    <a:pt x="556" y="23"/>
                  </a:lnTo>
                  <a:lnTo>
                    <a:pt x="633" y="23"/>
                  </a:lnTo>
                  <a:lnTo>
                    <a:pt x="710" y="46"/>
                  </a:lnTo>
                  <a:lnTo>
                    <a:pt x="719" y="23"/>
                  </a:lnTo>
                  <a:lnTo>
                    <a:pt x="747" y="34"/>
                  </a:lnTo>
                  <a:lnTo>
                    <a:pt x="747" y="23"/>
                  </a:lnTo>
                  <a:lnTo>
                    <a:pt x="700" y="0"/>
                  </a:lnTo>
                  <a:lnTo>
                    <a:pt x="69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5" name="Freeform 636"/>
            <p:cNvSpPr>
              <a:spLocks/>
            </p:cNvSpPr>
            <p:nvPr/>
          </p:nvSpPr>
          <p:spPr bwMode="auto">
            <a:xfrm>
              <a:off x="2636" y="2295"/>
              <a:ext cx="893" cy="350"/>
            </a:xfrm>
            <a:custGeom>
              <a:avLst/>
              <a:gdLst>
                <a:gd name="T0" fmla="*/ 893 w 824"/>
                <a:gd name="T1" fmla="*/ 304 h 412"/>
                <a:gd name="T2" fmla="*/ 604 w 824"/>
                <a:gd name="T3" fmla="*/ 219 h 412"/>
                <a:gd name="T4" fmla="*/ 333 w 824"/>
                <a:gd name="T5" fmla="*/ 115 h 412"/>
                <a:gd name="T6" fmla="*/ 134 w 824"/>
                <a:gd name="T7" fmla="*/ 39 h 412"/>
                <a:gd name="T8" fmla="*/ 41 w 824"/>
                <a:gd name="T9" fmla="*/ 0 h 412"/>
                <a:gd name="T10" fmla="*/ 20 w 824"/>
                <a:gd name="T11" fmla="*/ 20 h 412"/>
                <a:gd name="T12" fmla="*/ 300 w 824"/>
                <a:gd name="T13" fmla="*/ 143 h 412"/>
                <a:gd name="T14" fmla="*/ 655 w 824"/>
                <a:gd name="T15" fmla="*/ 275 h 412"/>
                <a:gd name="T16" fmla="*/ 873 w 824"/>
                <a:gd name="T17" fmla="*/ 342 h 412"/>
                <a:gd name="T18" fmla="*/ 842 w 824"/>
                <a:gd name="T19" fmla="*/ 350 h 412"/>
                <a:gd name="T20" fmla="*/ 624 w 824"/>
                <a:gd name="T21" fmla="*/ 285 h 412"/>
                <a:gd name="T22" fmla="*/ 394 w 824"/>
                <a:gd name="T23" fmla="*/ 200 h 412"/>
                <a:gd name="T24" fmla="*/ 196 w 824"/>
                <a:gd name="T25" fmla="*/ 115 h 412"/>
                <a:gd name="T26" fmla="*/ 0 w 824"/>
                <a:gd name="T27" fmla="*/ 20 h 412"/>
                <a:gd name="T28" fmla="*/ 9 w 824"/>
                <a:gd name="T29" fmla="*/ 0 h 412"/>
                <a:gd name="T30" fmla="*/ 73 w 824"/>
                <a:gd name="T31" fmla="*/ 0 h 412"/>
                <a:gd name="T32" fmla="*/ 593 w 824"/>
                <a:gd name="T33" fmla="*/ 209 h 412"/>
                <a:gd name="T34" fmla="*/ 893 w 824"/>
                <a:gd name="T35" fmla="*/ 304 h 4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24" h="412">
                  <a:moveTo>
                    <a:pt x="824" y="358"/>
                  </a:moveTo>
                  <a:lnTo>
                    <a:pt x="557" y="258"/>
                  </a:lnTo>
                  <a:lnTo>
                    <a:pt x="307" y="135"/>
                  </a:lnTo>
                  <a:lnTo>
                    <a:pt x="124" y="46"/>
                  </a:lnTo>
                  <a:lnTo>
                    <a:pt x="38" y="0"/>
                  </a:lnTo>
                  <a:lnTo>
                    <a:pt x="18" y="23"/>
                  </a:lnTo>
                  <a:lnTo>
                    <a:pt x="277" y="168"/>
                  </a:lnTo>
                  <a:lnTo>
                    <a:pt x="604" y="324"/>
                  </a:lnTo>
                  <a:lnTo>
                    <a:pt x="806" y="402"/>
                  </a:lnTo>
                  <a:lnTo>
                    <a:pt x="777" y="412"/>
                  </a:lnTo>
                  <a:lnTo>
                    <a:pt x="576" y="335"/>
                  </a:lnTo>
                  <a:lnTo>
                    <a:pt x="364" y="235"/>
                  </a:lnTo>
                  <a:lnTo>
                    <a:pt x="181" y="135"/>
                  </a:lnTo>
                  <a:lnTo>
                    <a:pt x="0" y="23"/>
                  </a:lnTo>
                  <a:lnTo>
                    <a:pt x="8" y="0"/>
                  </a:lnTo>
                  <a:lnTo>
                    <a:pt x="67" y="0"/>
                  </a:lnTo>
                  <a:lnTo>
                    <a:pt x="547" y="246"/>
                  </a:lnTo>
                  <a:lnTo>
                    <a:pt x="824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6" name="Freeform 637"/>
            <p:cNvSpPr>
              <a:spLocks/>
            </p:cNvSpPr>
            <p:nvPr/>
          </p:nvSpPr>
          <p:spPr bwMode="auto">
            <a:xfrm>
              <a:off x="3332" y="2447"/>
              <a:ext cx="43" cy="67"/>
            </a:xfrm>
            <a:custGeom>
              <a:avLst/>
              <a:gdLst>
                <a:gd name="T0" fmla="*/ 9 w 38"/>
                <a:gd name="T1" fmla="*/ 0 h 79"/>
                <a:gd name="T2" fmla="*/ 0 w 38"/>
                <a:gd name="T3" fmla="*/ 67 h 79"/>
                <a:gd name="T4" fmla="*/ 20 w 38"/>
                <a:gd name="T5" fmla="*/ 67 h 79"/>
                <a:gd name="T6" fmla="*/ 43 w 38"/>
                <a:gd name="T7" fmla="*/ 9 h 79"/>
                <a:gd name="T8" fmla="*/ 9 w 3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79">
                  <a:moveTo>
                    <a:pt x="8" y="0"/>
                  </a:moveTo>
                  <a:lnTo>
                    <a:pt x="0" y="79"/>
                  </a:lnTo>
                  <a:lnTo>
                    <a:pt x="18" y="79"/>
                  </a:lnTo>
                  <a:lnTo>
                    <a:pt x="38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7" name="Freeform 638"/>
            <p:cNvSpPr>
              <a:spLocks/>
            </p:cNvSpPr>
            <p:nvPr/>
          </p:nvSpPr>
          <p:spPr bwMode="auto">
            <a:xfrm>
              <a:off x="1782" y="2149"/>
              <a:ext cx="1383" cy="970"/>
            </a:xfrm>
            <a:custGeom>
              <a:avLst/>
              <a:gdLst>
                <a:gd name="T0" fmla="*/ 821 w 1275"/>
                <a:gd name="T1" fmla="*/ 763 h 1142"/>
                <a:gd name="T2" fmla="*/ 135 w 1275"/>
                <a:gd name="T3" fmla="*/ 668 h 1142"/>
                <a:gd name="T4" fmla="*/ 573 w 1275"/>
                <a:gd name="T5" fmla="*/ 668 h 1142"/>
                <a:gd name="T6" fmla="*/ 390 w 1275"/>
                <a:gd name="T7" fmla="*/ 625 h 1142"/>
                <a:gd name="T8" fmla="*/ 114 w 1275"/>
                <a:gd name="T9" fmla="*/ 583 h 1142"/>
                <a:gd name="T10" fmla="*/ 156 w 1275"/>
                <a:gd name="T11" fmla="*/ 563 h 1142"/>
                <a:gd name="T12" fmla="*/ 114 w 1275"/>
                <a:gd name="T13" fmla="*/ 525 h 1142"/>
                <a:gd name="T14" fmla="*/ 280 w 1275"/>
                <a:gd name="T15" fmla="*/ 488 h 1142"/>
                <a:gd name="T16" fmla="*/ 103 w 1275"/>
                <a:gd name="T17" fmla="*/ 459 h 1142"/>
                <a:gd name="T18" fmla="*/ 441 w 1275"/>
                <a:gd name="T19" fmla="*/ 421 h 1142"/>
                <a:gd name="T20" fmla="*/ 103 w 1275"/>
                <a:gd name="T21" fmla="*/ 383 h 1142"/>
                <a:gd name="T22" fmla="*/ 666 w 1275"/>
                <a:gd name="T23" fmla="*/ 346 h 1142"/>
                <a:gd name="T24" fmla="*/ 489 w 1275"/>
                <a:gd name="T25" fmla="*/ 328 h 1142"/>
                <a:gd name="T26" fmla="*/ 119 w 1275"/>
                <a:gd name="T27" fmla="*/ 298 h 1142"/>
                <a:gd name="T28" fmla="*/ 384 w 1275"/>
                <a:gd name="T29" fmla="*/ 251 h 1142"/>
                <a:gd name="T30" fmla="*/ 728 w 1275"/>
                <a:gd name="T31" fmla="*/ 166 h 1142"/>
                <a:gd name="T32" fmla="*/ 363 w 1275"/>
                <a:gd name="T33" fmla="*/ 203 h 1142"/>
                <a:gd name="T34" fmla="*/ 167 w 1275"/>
                <a:gd name="T35" fmla="*/ 154 h 1142"/>
                <a:gd name="T36" fmla="*/ 344 w 1275"/>
                <a:gd name="T37" fmla="*/ 175 h 1142"/>
                <a:gd name="T38" fmla="*/ 613 w 1275"/>
                <a:gd name="T39" fmla="*/ 166 h 1142"/>
                <a:gd name="T40" fmla="*/ 551 w 1275"/>
                <a:gd name="T41" fmla="*/ 138 h 1142"/>
                <a:gd name="T42" fmla="*/ 382 w 1275"/>
                <a:gd name="T43" fmla="*/ 99 h 1142"/>
                <a:gd name="T44" fmla="*/ 234 w 1275"/>
                <a:gd name="T45" fmla="*/ 124 h 1142"/>
                <a:gd name="T46" fmla="*/ 522 w 1275"/>
                <a:gd name="T47" fmla="*/ 60 h 1142"/>
                <a:gd name="T48" fmla="*/ 202 w 1275"/>
                <a:gd name="T49" fmla="*/ 31 h 1142"/>
                <a:gd name="T50" fmla="*/ 30 w 1275"/>
                <a:gd name="T51" fmla="*/ 24 h 1142"/>
                <a:gd name="T52" fmla="*/ 62 w 1275"/>
                <a:gd name="T53" fmla="*/ 90 h 1142"/>
                <a:gd name="T54" fmla="*/ 52 w 1275"/>
                <a:gd name="T55" fmla="*/ 156 h 1142"/>
                <a:gd name="T56" fmla="*/ 114 w 1275"/>
                <a:gd name="T57" fmla="*/ 203 h 1142"/>
                <a:gd name="T58" fmla="*/ 41 w 1275"/>
                <a:gd name="T59" fmla="*/ 270 h 1142"/>
                <a:gd name="T60" fmla="*/ 62 w 1275"/>
                <a:gd name="T61" fmla="*/ 676 h 1142"/>
                <a:gd name="T62" fmla="*/ 125 w 1275"/>
                <a:gd name="T63" fmla="*/ 753 h 1142"/>
                <a:gd name="T64" fmla="*/ 311 w 1275"/>
                <a:gd name="T65" fmla="*/ 800 h 1142"/>
                <a:gd name="T66" fmla="*/ 613 w 1275"/>
                <a:gd name="T67" fmla="*/ 818 h 1142"/>
                <a:gd name="T68" fmla="*/ 478 w 1275"/>
                <a:gd name="T69" fmla="*/ 846 h 1142"/>
                <a:gd name="T70" fmla="*/ 218 w 1275"/>
                <a:gd name="T71" fmla="*/ 814 h 1142"/>
                <a:gd name="T72" fmla="*/ 140 w 1275"/>
                <a:gd name="T73" fmla="*/ 818 h 1142"/>
                <a:gd name="T74" fmla="*/ 312 w 1275"/>
                <a:gd name="T75" fmla="*/ 853 h 1142"/>
                <a:gd name="T76" fmla="*/ 302 w 1275"/>
                <a:gd name="T77" fmla="*/ 875 h 1142"/>
                <a:gd name="T78" fmla="*/ 406 w 1275"/>
                <a:gd name="T79" fmla="*/ 951 h 1142"/>
                <a:gd name="T80" fmla="*/ 884 w 1275"/>
                <a:gd name="T81" fmla="*/ 970 h 1142"/>
                <a:gd name="T82" fmla="*/ 1207 w 1275"/>
                <a:gd name="T83" fmla="*/ 941 h 1142"/>
                <a:gd name="T84" fmla="*/ 1170 w 1275"/>
                <a:gd name="T85" fmla="*/ 896 h 1142"/>
                <a:gd name="T86" fmla="*/ 930 w 1275"/>
                <a:gd name="T87" fmla="*/ 881 h 1142"/>
                <a:gd name="T88" fmla="*/ 1162 w 1275"/>
                <a:gd name="T89" fmla="*/ 869 h 1142"/>
                <a:gd name="T90" fmla="*/ 1332 w 1275"/>
                <a:gd name="T91" fmla="*/ 828 h 1142"/>
                <a:gd name="T92" fmla="*/ 1318 w 1275"/>
                <a:gd name="T93" fmla="*/ 736 h 1142"/>
                <a:gd name="T94" fmla="*/ 1248 w 1275"/>
                <a:gd name="T95" fmla="*/ 724 h 11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75" h="1142">
                  <a:moveTo>
                    <a:pt x="1151" y="852"/>
                  </a:moveTo>
                  <a:lnTo>
                    <a:pt x="988" y="886"/>
                  </a:lnTo>
                  <a:lnTo>
                    <a:pt x="757" y="898"/>
                  </a:lnTo>
                  <a:lnTo>
                    <a:pt x="402" y="852"/>
                  </a:lnTo>
                  <a:lnTo>
                    <a:pt x="172" y="796"/>
                  </a:lnTo>
                  <a:lnTo>
                    <a:pt x="124" y="786"/>
                  </a:lnTo>
                  <a:lnTo>
                    <a:pt x="115" y="763"/>
                  </a:lnTo>
                  <a:lnTo>
                    <a:pt x="364" y="786"/>
                  </a:lnTo>
                  <a:lnTo>
                    <a:pt x="528" y="786"/>
                  </a:lnTo>
                  <a:lnTo>
                    <a:pt x="152" y="752"/>
                  </a:lnTo>
                  <a:lnTo>
                    <a:pt x="115" y="740"/>
                  </a:lnTo>
                  <a:lnTo>
                    <a:pt x="360" y="736"/>
                  </a:lnTo>
                  <a:lnTo>
                    <a:pt x="115" y="713"/>
                  </a:lnTo>
                  <a:lnTo>
                    <a:pt x="360" y="707"/>
                  </a:lnTo>
                  <a:lnTo>
                    <a:pt x="105" y="686"/>
                  </a:lnTo>
                  <a:lnTo>
                    <a:pt x="250" y="686"/>
                  </a:lnTo>
                  <a:lnTo>
                    <a:pt x="498" y="674"/>
                  </a:lnTo>
                  <a:lnTo>
                    <a:pt x="144" y="663"/>
                  </a:lnTo>
                  <a:lnTo>
                    <a:pt x="115" y="651"/>
                  </a:lnTo>
                  <a:lnTo>
                    <a:pt x="377" y="637"/>
                  </a:lnTo>
                  <a:lnTo>
                    <a:pt x="105" y="618"/>
                  </a:lnTo>
                  <a:lnTo>
                    <a:pt x="381" y="602"/>
                  </a:lnTo>
                  <a:lnTo>
                    <a:pt x="105" y="584"/>
                  </a:lnTo>
                  <a:lnTo>
                    <a:pt x="258" y="574"/>
                  </a:lnTo>
                  <a:lnTo>
                    <a:pt x="518" y="574"/>
                  </a:lnTo>
                  <a:lnTo>
                    <a:pt x="144" y="551"/>
                  </a:lnTo>
                  <a:lnTo>
                    <a:pt x="95" y="540"/>
                  </a:lnTo>
                  <a:lnTo>
                    <a:pt x="397" y="537"/>
                  </a:lnTo>
                  <a:lnTo>
                    <a:pt x="115" y="515"/>
                  </a:lnTo>
                  <a:lnTo>
                    <a:pt x="407" y="496"/>
                  </a:lnTo>
                  <a:lnTo>
                    <a:pt x="105" y="484"/>
                  </a:lnTo>
                  <a:lnTo>
                    <a:pt x="411" y="462"/>
                  </a:lnTo>
                  <a:lnTo>
                    <a:pt x="95" y="451"/>
                  </a:lnTo>
                  <a:lnTo>
                    <a:pt x="297" y="440"/>
                  </a:lnTo>
                  <a:lnTo>
                    <a:pt x="470" y="430"/>
                  </a:lnTo>
                  <a:lnTo>
                    <a:pt x="614" y="407"/>
                  </a:lnTo>
                  <a:lnTo>
                    <a:pt x="221" y="430"/>
                  </a:lnTo>
                  <a:lnTo>
                    <a:pt x="115" y="418"/>
                  </a:lnTo>
                  <a:lnTo>
                    <a:pt x="451" y="386"/>
                  </a:lnTo>
                  <a:lnTo>
                    <a:pt x="99" y="386"/>
                  </a:lnTo>
                  <a:lnTo>
                    <a:pt x="431" y="357"/>
                  </a:lnTo>
                  <a:lnTo>
                    <a:pt x="110" y="351"/>
                  </a:lnTo>
                  <a:lnTo>
                    <a:pt x="443" y="321"/>
                  </a:lnTo>
                  <a:lnTo>
                    <a:pt x="105" y="318"/>
                  </a:lnTo>
                  <a:lnTo>
                    <a:pt x="354" y="295"/>
                  </a:lnTo>
                  <a:lnTo>
                    <a:pt x="537" y="251"/>
                  </a:lnTo>
                  <a:lnTo>
                    <a:pt x="738" y="195"/>
                  </a:lnTo>
                  <a:lnTo>
                    <a:pt x="671" y="195"/>
                  </a:lnTo>
                  <a:lnTo>
                    <a:pt x="594" y="228"/>
                  </a:lnTo>
                  <a:lnTo>
                    <a:pt x="451" y="251"/>
                  </a:lnTo>
                  <a:lnTo>
                    <a:pt x="335" y="239"/>
                  </a:lnTo>
                  <a:lnTo>
                    <a:pt x="231" y="257"/>
                  </a:lnTo>
                  <a:lnTo>
                    <a:pt x="176" y="204"/>
                  </a:lnTo>
                  <a:lnTo>
                    <a:pt x="154" y="181"/>
                  </a:lnTo>
                  <a:lnTo>
                    <a:pt x="115" y="163"/>
                  </a:lnTo>
                  <a:lnTo>
                    <a:pt x="240" y="184"/>
                  </a:lnTo>
                  <a:lnTo>
                    <a:pt x="317" y="206"/>
                  </a:lnTo>
                  <a:lnTo>
                    <a:pt x="431" y="218"/>
                  </a:lnTo>
                  <a:lnTo>
                    <a:pt x="528" y="218"/>
                  </a:lnTo>
                  <a:lnTo>
                    <a:pt x="565" y="195"/>
                  </a:lnTo>
                  <a:lnTo>
                    <a:pt x="441" y="184"/>
                  </a:lnTo>
                  <a:lnTo>
                    <a:pt x="364" y="162"/>
                  </a:lnTo>
                  <a:lnTo>
                    <a:pt x="508" y="162"/>
                  </a:lnTo>
                  <a:lnTo>
                    <a:pt x="594" y="151"/>
                  </a:lnTo>
                  <a:lnTo>
                    <a:pt x="392" y="139"/>
                  </a:lnTo>
                  <a:lnTo>
                    <a:pt x="352" y="116"/>
                  </a:lnTo>
                  <a:lnTo>
                    <a:pt x="501" y="116"/>
                  </a:lnTo>
                  <a:lnTo>
                    <a:pt x="446" y="81"/>
                  </a:lnTo>
                  <a:lnTo>
                    <a:pt x="216" y="146"/>
                  </a:lnTo>
                  <a:lnTo>
                    <a:pt x="169" y="59"/>
                  </a:lnTo>
                  <a:lnTo>
                    <a:pt x="287" y="72"/>
                  </a:lnTo>
                  <a:lnTo>
                    <a:pt x="481" y="71"/>
                  </a:lnTo>
                  <a:lnTo>
                    <a:pt x="476" y="53"/>
                  </a:lnTo>
                  <a:lnTo>
                    <a:pt x="307" y="51"/>
                  </a:lnTo>
                  <a:lnTo>
                    <a:pt x="186" y="36"/>
                  </a:lnTo>
                  <a:lnTo>
                    <a:pt x="75" y="0"/>
                  </a:lnTo>
                  <a:lnTo>
                    <a:pt x="134" y="62"/>
                  </a:lnTo>
                  <a:lnTo>
                    <a:pt x="28" y="28"/>
                  </a:lnTo>
                  <a:lnTo>
                    <a:pt x="95" y="84"/>
                  </a:lnTo>
                  <a:lnTo>
                    <a:pt x="38" y="72"/>
                  </a:lnTo>
                  <a:lnTo>
                    <a:pt x="57" y="106"/>
                  </a:lnTo>
                  <a:lnTo>
                    <a:pt x="162" y="151"/>
                  </a:lnTo>
                  <a:lnTo>
                    <a:pt x="38" y="139"/>
                  </a:lnTo>
                  <a:lnTo>
                    <a:pt x="48" y="184"/>
                  </a:lnTo>
                  <a:lnTo>
                    <a:pt x="152" y="206"/>
                  </a:lnTo>
                  <a:lnTo>
                    <a:pt x="0" y="228"/>
                  </a:lnTo>
                  <a:lnTo>
                    <a:pt x="105" y="239"/>
                  </a:lnTo>
                  <a:lnTo>
                    <a:pt x="0" y="274"/>
                  </a:lnTo>
                  <a:lnTo>
                    <a:pt x="124" y="284"/>
                  </a:lnTo>
                  <a:lnTo>
                    <a:pt x="38" y="318"/>
                  </a:lnTo>
                  <a:lnTo>
                    <a:pt x="28" y="484"/>
                  </a:lnTo>
                  <a:lnTo>
                    <a:pt x="38" y="630"/>
                  </a:lnTo>
                  <a:lnTo>
                    <a:pt x="57" y="796"/>
                  </a:lnTo>
                  <a:lnTo>
                    <a:pt x="213" y="848"/>
                  </a:lnTo>
                  <a:lnTo>
                    <a:pt x="65" y="834"/>
                  </a:lnTo>
                  <a:lnTo>
                    <a:pt x="115" y="886"/>
                  </a:lnTo>
                  <a:lnTo>
                    <a:pt x="152" y="908"/>
                  </a:lnTo>
                  <a:lnTo>
                    <a:pt x="201" y="919"/>
                  </a:lnTo>
                  <a:lnTo>
                    <a:pt x="287" y="942"/>
                  </a:lnTo>
                  <a:lnTo>
                    <a:pt x="382" y="954"/>
                  </a:lnTo>
                  <a:lnTo>
                    <a:pt x="498" y="963"/>
                  </a:lnTo>
                  <a:lnTo>
                    <a:pt x="565" y="963"/>
                  </a:lnTo>
                  <a:lnTo>
                    <a:pt x="575" y="987"/>
                  </a:lnTo>
                  <a:lnTo>
                    <a:pt x="528" y="996"/>
                  </a:lnTo>
                  <a:lnTo>
                    <a:pt x="441" y="996"/>
                  </a:lnTo>
                  <a:lnTo>
                    <a:pt x="374" y="987"/>
                  </a:lnTo>
                  <a:lnTo>
                    <a:pt x="283" y="977"/>
                  </a:lnTo>
                  <a:lnTo>
                    <a:pt x="201" y="958"/>
                  </a:lnTo>
                  <a:lnTo>
                    <a:pt x="166" y="949"/>
                  </a:lnTo>
                  <a:lnTo>
                    <a:pt x="109" y="931"/>
                  </a:lnTo>
                  <a:lnTo>
                    <a:pt x="129" y="963"/>
                  </a:lnTo>
                  <a:lnTo>
                    <a:pt x="166" y="972"/>
                  </a:lnTo>
                  <a:lnTo>
                    <a:pt x="216" y="990"/>
                  </a:lnTo>
                  <a:lnTo>
                    <a:pt x="288" y="1004"/>
                  </a:lnTo>
                  <a:lnTo>
                    <a:pt x="364" y="1008"/>
                  </a:lnTo>
                  <a:lnTo>
                    <a:pt x="317" y="1020"/>
                  </a:lnTo>
                  <a:lnTo>
                    <a:pt x="278" y="1030"/>
                  </a:lnTo>
                  <a:lnTo>
                    <a:pt x="268" y="1064"/>
                  </a:lnTo>
                  <a:lnTo>
                    <a:pt x="297" y="1087"/>
                  </a:lnTo>
                  <a:lnTo>
                    <a:pt x="374" y="1120"/>
                  </a:lnTo>
                  <a:lnTo>
                    <a:pt x="518" y="1130"/>
                  </a:lnTo>
                  <a:lnTo>
                    <a:pt x="663" y="1139"/>
                  </a:lnTo>
                  <a:lnTo>
                    <a:pt x="815" y="1142"/>
                  </a:lnTo>
                  <a:lnTo>
                    <a:pt x="963" y="1139"/>
                  </a:lnTo>
                  <a:lnTo>
                    <a:pt x="1040" y="1125"/>
                  </a:lnTo>
                  <a:lnTo>
                    <a:pt x="1113" y="1108"/>
                  </a:lnTo>
                  <a:lnTo>
                    <a:pt x="1161" y="1087"/>
                  </a:lnTo>
                  <a:lnTo>
                    <a:pt x="1186" y="1028"/>
                  </a:lnTo>
                  <a:lnTo>
                    <a:pt x="1079" y="1055"/>
                  </a:lnTo>
                  <a:lnTo>
                    <a:pt x="980" y="1064"/>
                  </a:lnTo>
                  <a:lnTo>
                    <a:pt x="869" y="1060"/>
                  </a:lnTo>
                  <a:lnTo>
                    <a:pt x="857" y="1037"/>
                  </a:lnTo>
                  <a:lnTo>
                    <a:pt x="901" y="1028"/>
                  </a:lnTo>
                  <a:lnTo>
                    <a:pt x="997" y="1028"/>
                  </a:lnTo>
                  <a:lnTo>
                    <a:pt x="1071" y="1023"/>
                  </a:lnTo>
                  <a:lnTo>
                    <a:pt x="1143" y="1010"/>
                  </a:lnTo>
                  <a:lnTo>
                    <a:pt x="1190" y="995"/>
                  </a:lnTo>
                  <a:lnTo>
                    <a:pt x="1228" y="975"/>
                  </a:lnTo>
                  <a:lnTo>
                    <a:pt x="1267" y="942"/>
                  </a:lnTo>
                  <a:lnTo>
                    <a:pt x="1275" y="898"/>
                  </a:lnTo>
                  <a:lnTo>
                    <a:pt x="1215" y="866"/>
                  </a:lnTo>
                  <a:lnTo>
                    <a:pt x="1076" y="884"/>
                  </a:lnTo>
                  <a:lnTo>
                    <a:pt x="1190" y="842"/>
                  </a:lnTo>
                  <a:lnTo>
                    <a:pt x="1151" y="8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8" name="Freeform 639"/>
            <p:cNvSpPr>
              <a:spLocks/>
            </p:cNvSpPr>
            <p:nvPr/>
          </p:nvSpPr>
          <p:spPr bwMode="auto">
            <a:xfrm>
              <a:off x="2407" y="2324"/>
              <a:ext cx="145" cy="578"/>
            </a:xfrm>
            <a:custGeom>
              <a:avLst/>
              <a:gdLst>
                <a:gd name="T0" fmla="*/ 114 w 135"/>
                <a:gd name="T1" fmla="*/ 28 h 680"/>
                <a:gd name="T2" fmla="*/ 145 w 135"/>
                <a:gd name="T3" fmla="*/ 578 h 680"/>
                <a:gd name="T4" fmla="*/ 125 w 135"/>
                <a:gd name="T5" fmla="*/ 559 h 680"/>
                <a:gd name="T6" fmla="*/ 72 w 135"/>
                <a:gd name="T7" fmla="*/ 502 h 680"/>
                <a:gd name="T8" fmla="*/ 0 w 135"/>
                <a:gd name="T9" fmla="*/ 493 h 680"/>
                <a:gd name="T10" fmla="*/ 84 w 135"/>
                <a:gd name="T11" fmla="*/ 473 h 680"/>
                <a:gd name="T12" fmla="*/ 84 w 135"/>
                <a:gd name="T13" fmla="*/ 408 h 680"/>
                <a:gd name="T14" fmla="*/ 0 w 135"/>
                <a:gd name="T15" fmla="*/ 388 h 680"/>
                <a:gd name="T16" fmla="*/ 72 w 135"/>
                <a:gd name="T17" fmla="*/ 369 h 680"/>
                <a:gd name="T18" fmla="*/ 84 w 135"/>
                <a:gd name="T19" fmla="*/ 303 h 680"/>
                <a:gd name="T20" fmla="*/ 31 w 135"/>
                <a:gd name="T21" fmla="*/ 303 h 680"/>
                <a:gd name="T22" fmla="*/ 84 w 135"/>
                <a:gd name="T23" fmla="*/ 275 h 680"/>
                <a:gd name="T24" fmla="*/ 72 w 135"/>
                <a:gd name="T25" fmla="*/ 171 h 680"/>
                <a:gd name="T26" fmla="*/ 11 w 135"/>
                <a:gd name="T27" fmla="*/ 171 h 680"/>
                <a:gd name="T28" fmla="*/ 61 w 135"/>
                <a:gd name="T29" fmla="*/ 123 h 680"/>
                <a:gd name="T30" fmla="*/ 61 w 135"/>
                <a:gd name="T31" fmla="*/ 19 h 680"/>
                <a:gd name="T32" fmla="*/ 114 w 135"/>
                <a:gd name="T33" fmla="*/ 0 h 680"/>
                <a:gd name="T34" fmla="*/ 114 w 135"/>
                <a:gd name="T35" fmla="*/ 28 h 6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5" h="680">
                  <a:moveTo>
                    <a:pt x="106" y="33"/>
                  </a:moveTo>
                  <a:lnTo>
                    <a:pt x="135" y="680"/>
                  </a:lnTo>
                  <a:lnTo>
                    <a:pt x="116" y="658"/>
                  </a:lnTo>
                  <a:lnTo>
                    <a:pt x="67" y="590"/>
                  </a:lnTo>
                  <a:lnTo>
                    <a:pt x="0" y="580"/>
                  </a:lnTo>
                  <a:lnTo>
                    <a:pt x="78" y="557"/>
                  </a:lnTo>
                  <a:lnTo>
                    <a:pt x="78" y="480"/>
                  </a:lnTo>
                  <a:lnTo>
                    <a:pt x="0" y="457"/>
                  </a:lnTo>
                  <a:lnTo>
                    <a:pt x="67" y="434"/>
                  </a:lnTo>
                  <a:lnTo>
                    <a:pt x="78" y="357"/>
                  </a:lnTo>
                  <a:lnTo>
                    <a:pt x="29" y="357"/>
                  </a:lnTo>
                  <a:lnTo>
                    <a:pt x="78" y="324"/>
                  </a:lnTo>
                  <a:lnTo>
                    <a:pt x="67" y="201"/>
                  </a:lnTo>
                  <a:lnTo>
                    <a:pt x="10" y="201"/>
                  </a:lnTo>
                  <a:lnTo>
                    <a:pt x="57" y="145"/>
                  </a:lnTo>
                  <a:lnTo>
                    <a:pt x="57" y="22"/>
                  </a:lnTo>
                  <a:lnTo>
                    <a:pt x="106" y="0"/>
                  </a:lnTo>
                  <a:lnTo>
                    <a:pt x="10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9" name="Freeform 640"/>
            <p:cNvSpPr>
              <a:spLocks/>
            </p:cNvSpPr>
            <p:nvPr/>
          </p:nvSpPr>
          <p:spPr bwMode="auto">
            <a:xfrm>
              <a:off x="2697" y="2372"/>
              <a:ext cx="238" cy="521"/>
            </a:xfrm>
            <a:custGeom>
              <a:avLst/>
              <a:gdLst>
                <a:gd name="T0" fmla="*/ 22 w 220"/>
                <a:gd name="T1" fmla="*/ 0 h 613"/>
                <a:gd name="T2" fmla="*/ 0 w 220"/>
                <a:gd name="T3" fmla="*/ 521 h 613"/>
                <a:gd name="T4" fmla="*/ 22 w 220"/>
                <a:gd name="T5" fmla="*/ 445 h 613"/>
                <a:gd name="T6" fmla="*/ 156 w 220"/>
                <a:gd name="T7" fmla="*/ 436 h 613"/>
                <a:gd name="T8" fmla="*/ 22 w 220"/>
                <a:gd name="T9" fmla="*/ 426 h 613"/>
                <a:gd name="T10" fmla="*/ 30 w 220"/>
                <a:gd name="T11" fmla="*/ 341 h 613"/>
                <a:gd name="T12" fmla="*/ 145 w 220"/>
                <a:gd name="T13" fmla="*/ 341 h 613"/>
                <a:gd name="T14" fmla="*/ 22 w 220"/>
                <a:gd name="T15" fmla="*/ 321 h 613"/>
                <a:gd name="T16" fmla="*/ 22 w 220"/>
                <a:gd name="T17" fmla="*/ 236 h 613"/>
                <a:gd name="T18" fmla="*/ 187 w 220"/>
                <a:gd name="T19" fmla="*/ 246 h 613"/>
                <a:gd name="T20" fmla="*/ 22 w 220"/>
                <a:gd name="T21" fmla="*/ 218 h 613"/>
                <a:gd name="T22" fmla="*/ 42 w 220"/>
                <a:gd name="T23" fmla="*/ 123 h 613"/>
                <a:gd name="T24" fmla="*/ 238 w 220"/>
                <a:gd name="T25" fmla="*/ 133 h 613"/>
                <a:gd name="T26" fmla="*/ 53 w 220"/>
                <a:gd name="T27" fmla="*/ 104 h 613"/>
                <a:gd name="T28" fmla="*/ 62 w 220"/>
                <a:gd name="T29" fmla="*/ 19 h 613"/>
                <a:gd name="T30" fmla="*/ 22 w 220"/>
                <a:gd name="T31" fmla="*/ 0 h 6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0" h="613">
                  <a:moveTo>
                    <a:pt x="20" y="0"/>
                  </a:moveTo>
                  <a:lnTo>
                    <a:pt x="0" y="613"/>
                  </a:lnTo>
                  <a:lnTo>
                    <a:pt x="20" y="524"/>
                  </a:lnTo>
                  <a:lnTo>
                    <a:pt x="144" y="513"/>
                  </a:lnTo>
                  <a:lnTo>
                    <a:pt x="20" y="501"/>
                  </a:lnTo>
                  <a:lnTo>
                    <a:pt x="28" y="401"/>
                  </a:lnTo>
                  <a:lnTo>
                    <a:pt x="134" y="401"/>
                  </a:lnTo>
                  <a:lnTo>
                    <a:pt x="20" y="378"/>
                  </a:lnTo>
                  <a:lnTo>
                    <a:pt x="20" y="278"/>
                  </a:lnTo>
                  <a:lnTo>
                    <a:pt x="173" y="289"/>
                  </a:lnTo>
                  <a:lnTo>
                    <a:pt x="20" y="256"/>
                  </a:lnTo>
                  <a:lnTo>
                    <a:pt x="39" y="145"/>
                  </a:lnTo>
                  <a:lnTo>
                    <a:pt x="220" y="156"/>
                  </a:lnTo>
                  <a:lnTo>
                    <a:pt x="49" y="122"/>
                  </a:lnTo>
                  <a:lnTo>
                    <a:pt x="57" y="2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0" name="Freeform 641"/>
            <p:cNvSpPr>
              <a:spLocks/>
            </p:cNvSpPr>
            <p:nvPr/>
          </p:nvSpPr>
          <p:spPr bwMode="auto">
            <a:xfrm>
              <a:off x="2272" y="3129"/>
              <a:ext cx="572" cy="75"/>
            </a:xfrm>
            <a:custGeom>
              <a:avLst/>
              <a:gdLst>
                <a:gd name="T0" fmla="*/ 561 w 527"/>
                <a:gd name="T1" fmla="*/ 18 h 88"/>
                <a:gd name="T2" fmla="*/ 332 w 527"/>
                <a:gd name="T3" fmla="*/ 18 h 88"/>
                <a:gd name="T4" fmla="*/ 166 w 527"/>
                <a:gd name="T5" fmla="*/ 9 h 88"/>
                <a:gd name="T6" fmla="*/ 93 w 527"/>
                <a:gd name="T7" fmla="*/ 9 h 88"/>
                <a:gd name="T8" fmla="*/ 31 w 527"/>
                <a:gd name="T9" fmla="*/ 0 h 88"/>
                <a:gd name="T10" fmla="*/ 0 w 527"/>
                <a:gd name="T11" fmla="*/ 9 h 88"/>
                <a:gd name="T12" fmla="*/ 0 w 527"/>
                <a:gd name="T13" fmla="*/ 38 h 88"/>
                <a:gd name="T14" fmla="*/ 40 w 527"/>
                <a:gd name="T15" fmla="*/ 66 h 88"/>
                <a:gd name="T16" fmla="*/ 135 w 527"/>
                <a:gd name="T17" fmla="*/ 75 h 88"/>
                <a:gd name="T18" fmla="*/ 292 w 527"/>
                <a:gd name="T19" fmla="*/ 75 h 88"/>
                <a:gd name="T20" fmla="*/ 416 w 527"/>
                <a:gd name="T21" fmla="*/ 75 h 88"/>
                <a:gd name="T22" fmla="*/ 521 w 527"/>
                <a:gd name="T23" fmla="*/ 66 h 88"/>
                <a:gd name="T24" fmla="*/ 572 w 527"/>
                <a:gd name="T25" fmla="*/ 38 h 88"/>
                <a:gd name="T26" fmla="*/ 561 w 527"/>
                <a:gd name="T27" fmla="*/ 18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7" h="88">
                  <a:moveTo>
                    <a:pt x="517" y="21"/>
                  </a:moveTo>
                  <a:lnTo>
                    <a:pt x="306" y="21"/>
                  </a:lnTo>
                  <a:lnTo>
                    <a:pt x="153" y="10"/>
                  </a:lnTo>
                  <a:lnTo>
                    <a:pt x="86" y="10"/>
                  </a:lnTo>
                  <a:lnTo>
                    <a:pt x="29" y="0"/>
                  </a:lnTo>
                  <a:lnTo>
                    <a:pt x="0" y="10"/>
                  </a:lnTo>
                  <a:lnTo>
                    <a:pt x="0" y="44"/>
                  </a:lnTo>
                  <a:lnTo>
                    <a:pt x="37" y="77"/>
                  </a:lnTo>
                  <a:lnTo>
                    <a:pt x="124" y="88"/>
                  </a:lnTo>
                  <a:lnTo>
                    <a:pt x="269" y="88"/>
                  </a:lnTo>
                  <a:lnTo>
                    <a:pt x="383" y="88"/>
                  </a:lnTo>
                  <a:lnTo>
                    <a:pt x="480" y="77"/>
                  </a:lnTo>
                  <a:lnTo>
                    <a:pt x="527" y="44"/>
                  </a:lnTo>
                  <a:lnTo>
                    <a:pt x="51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1" name="Freeform 642"/>
            <p:cNvSpPr>
              <a:spLocks/>
            </p:cNvSpPr>
            <p:nvPr/>
          </p:nvSpPr>
          <p:spPr bwMode="auto">
            <a:xfrm>
              <a:off x="1440" y="2684"/>
              <a:ext cx="375" cy="141"/>
            </a:xfrm>
            <a:custGeom>
              <a:avLst/>
              <a:gdLst>
                <a:gd name="T0" fmla="*/ 364 w 346"/>
                <a:gd name="T1" fmla="*/ 0 h 166"/>
                <a:gd name="T2" fmla="*/ 345 w 346"/>
                <a:gd name="T3" fmla="*/ 65 h 166"/>
                <a:gd name="T4" fmla="*/ 322 w 346"/>
                <a:gd name="T5" fmla="*/ 104 h 166"/>
                <a:gd name="T6" fmla="*/ 375 w 346"/>
                <a:gd name="T7" fmla="*/ 113 h 166"/>
                <a:gd name="T8" fmla="*/ 364 w 346"/>
                <a:gd name="T9" fmla="*/ 141 h 166"/>
                <a:gd name="T10" fmla="*/ 281 w 346"/>
                <a:gd name="T11" fmla="*/ 141 h 166"/>
                <a:gd name="T12" fmla="*/ 168 w 346"/>
                <a:gd name="T13" fmla="*/ 141 h 166"/>
                <a:gd name="T14" fmla="*/ 73 w 346"/>
                <a:gd name="T15" fmla="*/ 133 h 166"/>
                <a:gd name="T16" fmla="*/ 0 w 346"/>
                <a:gd name="T17" fmla="*/ 123 h 166"/>
                <a:gd name="T18" fmla="*/ 11 w 346"/>
                <a:gd name="T19" fmla="*/ 104 h 166"/>
                <a:gd name="T20" fmla="*/ 73 w 346"/>
                <a:gd name="T21" fmla="*/ 104 h 166"/>
                <a:gd name="T22" fmla="*/ 83 w 346"/>
                <a:gd name="T23" fmla="*/ 93 h 166"/>
                <a:gd name="T24" fmla="*/ 115 w 346"/>
                <a:gd name="T25" fmla="*/ 65 h 166"/>
                <a:gd name="T26" fmla="*/ 179 w 346"/>
                <a:gd name="T27" fmla="*/ 56 h 166"/>
                <a:gd name="T28" fmla="*/ 230 w 346"/>
                <a:gd name="T29" fmla="*/ 48 h 166"/>
                <a:gd name="T30" fmla="*/ 292 w 346"/>
                <a:gd name="T31" fmla="*/ 28 h 166"/>
                <a:gd name="T32" fmla="*/ 322 w 346"/>
                <a:gd name="T33" fmla="*/ 8 h 166"/>
                <a:gd name="T34" fmla="*/ 271 w 346"/>
                <a:gd name="T35" fmla="*/ 48 h 166"/>
                <a:gd name="T36" fmla="*/ 209 w 346"/>
                <a:gd name="T37" fmla="*/ 56 h 166"/>
                <a:gd name="T38" fmla="*/ 157 w 346"/>
                <a:gd name="T39" fmla="*/ 65 h 166"/>
                <a:gd name="T40" fmla="*/ 115 w 346"/>
                <a:gd name="T41" fmla="*/ 65 h 166"/>
                <a:gd name="T42" fmla="*/ 95 w 346"/>
                <a:gd name="T43" fmla="*/ 113 h 166"/>
                <a:gd name="T44" fmla="*/ 198 w 346"/>
                <a:gd name="T45" fmla="*/ 113 h 166"/>
                <a:gd name="T46" fmla="*/ 260 w 346"/>
                <a:gd name="T47" fmla="*/ 93 h 166"/>
                <a:gd name="T48" fmla="*/ 302 w 346"/>
                <a:gd name="T49" fmla="*/ 76 h 166"/>
                <a:gd name="T50" fmla="*/ 322 w 346"/>
                <a:gd name="T51" fmla="*/ 65 h 166"/>
                <a:gd name="T52" fmla="*/ 364 w 346"/>
                <a:gd name="T53" fmla="*/ 0 h 16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6" h="166">
                  <a:moveTo>
                    <a:pt x="336" y="0"/>
                  </a:moveTo>
                  <a:lnTo>
                    <a:pt x="318" y="77"/>
                  </a:lnTo>
                  <a:lnTo>
                    <a:pt x="297" y="122"/>
                  </a:lnTo>
                  <a:lnTo>
                    <a:pt x="346" y="133"/>
                  </a:lnTo>
                  <a:lnTo>
                    <a:pt x="336" y="166"/>
                  </a:lnTo>
                  <a:lnTo>
                    <a:pt x="259" y="166"/>
                  </a:lnTo>
                  <a:lnTo>
                    <a:pt x="155" y="166"/>
                  </a:lnTo>
                  <a:lnTo>
                    <a:pt x="67" y="156"/>
                  </a:lnTo>
                  <a:lnTo>
                    <a:pt x="0" y="145"/>
                  </a:lnTo>
                  <a:lnTo>
                    <a:pt x="10" y="122"/>
                  </a:lnTo>
                  <a:lnTo>
                    <a:pt x="67" y="122"/>
                  </a:lnTo>
                  <a:lnTo>
                    <a:pt x="77" y="110"/>
                  </a:lnTo>
                  <a:lnTo>
                    <a:pt x="106" y="77"/>
                  </a:lnTo>
                  <a:lnTo>
                    <a:pt x="165" y="66"/>
                  </a:lnTo>
                  <a:lnTo>
                    <a:pt x="212" y="56"/>
                  </a:lnTo>
                  <a:lnTo>
                    <a:pt x="269" y="33"/>
                  </a:lnTo>
                  <a:lnTo>
                    <a:pt x="297" y="10"/>
                  </a:lnTo>
                  <a:lnTo>
                    <a:pt x="250" y="56"/>
                  </a:lnTo>
                  <a:lnTo>
                    <a:pt x="193" y="66"/>
                  </a:lnTo>
                  <a:lnTo>
                    <a:pt x="145" y="77"/>
                  </a:lnTo>
                  <a:lnTo>
                    <a:pt x="106" y="77"/>
                  </a:lnTo>
                  <a:lnTo>
                    <a:pt x="88" y="133"/>
                  </a:lnTo>
                  <a:lnTo>
                    <a:pt x="183" y="133"/>
                  </a:lnTo>
                  <a:lnTo>
                    <a:pt x="240" y="110"/>
                  </a:lnTo>
                  <a:lnTo>
                    <a:pt x="279" y="89"/>
                  </a:lnTo>
                  <a:lnTo>
                    <a:pt x="297" y="7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2" name="Freeform 643"/>
            <p:cNvSpPr>
              <a:spLocks/>
            </p:cNvSpPr>
            <p:nvPr/>
          </p:nvSpPr>
          <p:spPr bwMode="auto">
            <a:xfrm>
              <a:off x="2528" y="2253"/>
              <a:ext cx="93" cy="619"/>
            </a:xfrm>
            <a:custGeom>
              <a:avLst/>
              <a:gdLst>
                <a:gd name="T0" fmla="*/ 93 w 85"/>
                <a:gd name="T1" fmla="*/ 0 h 730"/>
                <a:gd name="T2" fmla="*/ 93 w 85"/>
                <a:gd name="T3" fmla="*/ 619 h 730"/>
                <a:gd name="T4" fmla="*/ 66 w 85"/>
                <a:gd name="T5" fmla="*/ 566 h 730"/>
                <a:gd name="T6" fmla="*/ 82 w 85"/>
                <a:gd name="T7" fmla="*/ 539 h 730"/>
                <a:gd name="T8" fmla="*/ 66 w 85"/>
                <a:gd name="T9" fmla="*/ 506 h 730"/>
                <a:gd name="T10" fmla="*/ 77 w 85"/>
                <a:gd name="T11" fmla="*/ 491 h 730"/>
                <a:gd name="T12" fmla="*/ 57 w 85"/>
                <a:gd name="T13" fmla="*/ 456 h 730"/>
                <a:gd name="T14" fmla="*/ 77 w 85"/>
                <a:gd name="T15" fmla="*/ 441 h 730"/>
                <a:gd name="T16" fmla="*/ 57 w 85"/>
                <a:gd name="T17" fmla="*/ 402 h 730"/>
                <a:gd name="T18" fmla="*/ 71 w 85"/>
                <a:gd name="T19" fmla="*/ 392 h 730"/>
                <a:gd name="T20" fmla="*/ 57 w 85"/>
                <a:gd name="T21" fmla="*/ 352 h 730"/>
                <a:gd name="T22" fmla="*/ 77 w 85"/>
                <a:gd name="T23" fmla="*/ 327 h 730"/>
                <a:gd name="T24" fmla="*/ 49 w 85"/>
                <a:gd name="T25" fmla="*/ 282 h 730"/>
                <a:gd name="T26" fmla="*/ 66 w 85"/>
                <a:gd name="T27" fmla="*/ 264 h 730"/>
                <a:gd name="T28" fmla="*/ 38 w 85"/>
                <a:gd name="T29" fmla="*/ 224 h 730"/>
                <a:gd name="T30" fmla="*/ 66 w 85"/>
                <a:gd name="T31" fmla="*/ 204 h 730"/>
                <a:gd name="T32" fmla="*/ 38 w 85"/>
                <a:gd name="T33" fmla="*/ 165 h 730"/>
                <a:gd name="T34" fmla="*/ 66 w 85"/>
                <a:gd name="T35" fmla="*/ 144 h 730"/>
                <a:gd name="T36" fmla="*/ 22 w 85"/>
                <a:gd name="T37" fmla="*/ 99 h 730"/>
                <a:gd name="T38" fmla="*/ 60 w 85"/>
                <a:gd name="T39" fmla="*/ 95 h 730"/>
                <a:gd name="T40" fmla="*/ 38 w 85"/>
                <a:gd name="T41" fmla="*/ 75 h 730"/>
                <a:gd name="T42" fmla="*/ 57 w 85"/>
                <a:gd name="T43" fmla="*/ 60 h 730"/>
                <a:gd name="T44" fmla="*/ 0 w 85"/>
                <a:gd name="T45" fmla="*/ 45 h 730"/>
                <a:gd name="T46" fmla="*/ 5 w 85"/>
                <a:gd name="T47" fmla="*/ 30 h 730"/>
                <a:gd name="T48" fmla="*/ 93 w 85"/>
                <a:gd name="T49" fmla="*/ 0 h 7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5" h="730">
                  <a:moveTo>
                    <a:pt x="85" y="0"/>
                  </a:moveTo>
                  <a:lnTo>
                    <a:pt x="85" y="730"/>
                  </a:lnTo>
                  <a:lnTo>
                    <a:pt x="60" y="667"/>
                  </a:lnTo>
                  <a:lnTo>
                    <a:pt x="75" y="636"/>
                  </a:lnTo>
                  <a:lnTo>
                    <a:pt x="60" y="597"/>
                  </a:lnTo>
                  <a:lnTo>
                    <a:pt x="70" y="579"/>
                  </a:lnTo>
                  <a:lnTo>
                    <a:pt x="52" y="538"/>
                  </a:lnTo>
                  <a:lnTo>
                    <a:pt x="70" y="520"/>
                  </a:lnTo>
                  <a:lnTo>
                    <a:pt x="52" y="474"/>
                  </a:lnTo>
                  <a:lnTo>
                    <a:pt x="65" y="462"/>
                  </a:lnTo>
                  <a:lnTo>
                    <a:pt x="52" y="415"/>
                  </a:lnTo>
                  <a:lnTo>
                    <a:pt x="70" y="386"/>
                  </a:lnTo>
                  <a:lnTo>
                    <a:pt x="45" y="333"/>
                  </a:lnTo>
                  <a:lnTo>
                    <a:pt x="60" y="311"/>
                  </a:lnTo>
                  <a:lnTo>
                    <a:pt x="35" y="264"/>
                  </a:lnTo>
                  <a:lnTo>
                    <a:pt x="60" y="240"/>
                  </a:lnTo>
                  <a:lnTo>
                    <a:pt x="35" y="194"/>
                  </a:lnTo>
                  <a:lnTo>
                    <a:pt x="60" y="170"/>
                  </a:lnTo>
                  <a:lnTo>
                    <a:pt x="20" y="117"/>
                  </a:lnTo>
                  <a:lnTo>
                    <a:pt x="55" y="112"/>
                  </a:lnTo>
                  <a:lnTo>
                    <a:pt x="35" y="88"/>
                  </a:lnTo>
                  <a:lnTo>
                    <a:pt x="52" y="71"/>
                  </a:lnTo>
                  <a:lnTo>
                    <a:pt x="0" y="53"/>
                  </a:lnTo>
                  <a:lnTo>
                    <a:pt x="5" y="3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grpSp>
          <p:nvGrpSpPr>
            <p:cNvPr id="63" name="Group 715"/>
            <p:cNvGrpSpPr>
              <a:grpSpLocks/>
            </p:cNvGrpSpPr>
            <p:nvPr/>
          </p:nvGrpSpPr>
          <p:grpSpPr bwMode="auto">
            <a:xfrm>
              <a:off x="1611" y="1056"/>
              <a:ext cx="1918" cy="1440"/>
              <a:chOff x="1162" y="384"/>
              <a:chExt cx="2259" cy="1815"/>
            </a:xfrm>
          </p:grpSpPr>
          <p:sp>
            <p:nvSpPr>
              <p:cNvPr id="67" name="Freeform 655"/>
              <p:cNvSpPr>
                <a:spLocks/>
              </p:cNvSpPr>
              <p:nvPr/>
            </p:nvSpPr>
            <p:spPr bwMode="auto">
              <a:xfrm>
                <a:off x="1836" y="1867"/>
                <a:ext cx="35" cy="39"/>
              </a:xfrm>
              <a:custGeom>
                <a:avLst/>
                <a:gdLst>
                  <a:gd name="T0" fmla="*/ 6 w 42"/>
                  <a:gd name="T1" fmla="*/ 39 h 45"/>
                  <a:gd name="T2" fmla="*/ 0 w 42"/>
                  <a:gd name="T3" fmla="*/ 23 h 45"/>
                  <a:gd name="T4" fmla="*/ 6 w 42"/>
                  <a:gd name="T5" fmla="*/ 3 h 45"/>
                  <a:gd name="T6" fmla="*/ 23 w 42"/>
                  <a:gd name="T7" fmla="*/ 0 h 45"/>
                  <a:gd name="T8" fmla="*/ 35 w 42"/>
                  <a:gd name="T9" fmla="*/ 10 h 45"/>
                  <a:gd name="T10" fmla="*/ 35 w 42"/>
                  <a:gd name="T11" fmla="*/ 23 h 45"/>
                  <a:gd name="T12" fmla="*/ 22 w 42"/>
                  <a:gd name="T13" fmla="*/ 39 h 45"/>
                  <a:gd name="T14" fmla="*/ 6 w 42"/>
                  <a:gd name="T15" fmla="*/ 39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7" y="45"/>
                    </a:moveTo>
                    <a:lnTo>
                      <a:pt x="0" y="27"/>
                    </a:lnTo>
                    <a:lnTo>
                      <a:pt x="7" y="4"/>
                    </a:lnTo>
                    <a:lnTo>
                      <a:pt x="28" y="0"/>
                    </a:lnTo>
                    <a:lnTo>
                      <a:pt x="42" y="12"/>
                    </a:lnTo>
                    <a:lnTo>
                      <a:pt x="42" y="27"/>
                    </a:lnTo>
                    <a:lnTo>
                      <a:pt x="26" y="45"/>
                    </a:lnTo>
                    <a:lnTo>
                      <a:pt x="7" y="4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68" name="Freeform 656"/>
              <p:cNvSpPr>
                <a:spLocks/>
              </p:cNvSpPr>
              <p:nvPr/>
            </p:nvSpPr>
            <p:spPr bwMode="auto">
              <a:xfrm>
                <a:off x="1925" y="1867"/>
                <a:ext cx="33" cy="39"/>
              </a:xfrm>
              <a:custGeom>
                <a:avLst/>
                <a:gdLst>
                  <a:gd name="T0" fmla="*/ 13 w 38"/>
                  <a:gd name="T1" fmla="*/ 39 h 44"/>
                  <a:gd name="T2" fmla="*/ 0 w 38"/>
                  <a:gd name="T3" fmla="*/ 23 h 44"/>
                  <a:gd name="T4" fmla="*/ 0 w 38"/>
                  <a:gd name="T5" fmla="*/ 10 h 44"/>
                  <a:gd name="T6" fmla="*/ 23 w 38"/>
                  <a:gd name="T7" fmla="*/ 0 h 44"/>
                  <a:gd name="T8" fmla="*/ 33 w 38"/>
                  <a:gd name="T9" fmla="*/ 7 h 44"/>
                  <a:gd name="T10" fmla="*/ 33 w 38"/>
                  <a:gd name="T11" fmla="*/ 28 h 44"/>
                  <a:gd name="T12" fmla="*/ 13 w 38"/>
                  <a:gd name="T13" fmla="*/ 39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44">
                    <a:moveTo>
                      <a:pt x="15" y="44"/>
                    </a:moveTo>
                    <a:lnTo>
                      <a:pt x="0" y="26"/>
                    </a:lnTo>
                    <a:lnTo>
                      <a:pt x="0" y="11"/>
                    </a:lnTo>
                    <a:lnTo>
                      <a:pt x="27" y="0"/>
                    </a:lnTo>
                    <a:lnTo>
                      <a:pt x="38" y="8"/>
                    </a:lnTo>
                    <a:lnTo>
                      <a:pt x="38" y="32"/>
                    </a:lnTo>
                    <a:lnTo>
                      <a:pt x="15" y="4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69" name="Freeform 657"/>
              <p:cNvSpPr>
                <a:spLocks/>
              </p:cNvSpPr>
              <p:nvPr/>
            </p:nvSpPr>
            <p:spPr bwMode="auto">
              <a:xfrm>
                <a:off x="2249" y="1276"/>
                <a:ext cx="120" cy="767"/>
              </a:xfrm>
              <a:custGeom>
                <a:avLst/>
                <a:gdLst>
                  <a:gd name="T0" fmla="*/ 54 w 142"/>
                  <a:gd name="T1" fmla="*/ 0 h 890"/>
                  <a:gd name="T2" fmla="*/ 32 w 142"/>
                  <a:gd name="T3" fmla="*/ 22 h 890"/>
                  <a:gd name="T4" fmla="*/ 9 w 142"/>
                  <a:gd name="T5" fmla="*/ 50 h 890"/>
                  <a:gd name="T6" fmla="*/ 0 w 142"/>
                  <a:gd name="T7" fmla="*/ 104 h 890"/>
                  <a:gd name="T8" fmla="*/ 3 w 142"/>
                  <a:gd name="T9" fmla="*/ 764 h 890"/>
                  <a:gd name="T10" fmla="*/ 120 w 142"/>
                  <a:gd name="T11" fmla="*/ 767 h 890"/>
                  <a:gd name="T12" fmla="*/ 120 w 142"/>
                  <a:gd name="T13" fmla="*/ 94 h 890"/>
                  <a:gd name="T14" fmla="*/ 112 w 142"/>
                  <a:gd name="T15" fmla="*/ 50 h 890"/>
                  <a:gd name="T16" fmla="*/ 94 w 142"/>
                  <a:gd name="T17" fmla="*/ 22 h 890"/>
                  <a:gd name="T18" fmla="*/ 72 w 142"/>
                  <a:gd name="T19" fmla="*/ 5 h 890"/>
                  <a:gd name="T20" fmla="*/ 54 w 142"/>
                  <a:gd name="T21" fmla="*/ 0 h 8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2" h="890">
                    <a:moveTo>
                      <a:pt x="64" y="0"/>
                    </a:moveTo>
                    <a:lnTo>
                      <a:pt x="38" y="25"/>
                    </a:lnTo>
                    <a:lnTo>
                      <a:pt x="11" y="58"/>
                    </a:lnTo>
                    <a:lnTo>
                      <a:pt x="0" y="121"/>
                    </a:lnTo>
                    <a:lnTo>
                      <a:pt x="3" y="887"/>
                    </a:lnTo>
                    <a:lnTo>
                      <a:pt x="142" y="890"/>
                    </a:lnTo>
                    <a:lnTo>
                      <a:pt x="142" y="109"/>
                    </a:lnTo>
                    <a:lnTo>
                      <a:pt x="133" y="58"/>
                    </a:lnTo>
                    <a:lnTo>
                      <a:pt x="111" y="25"/>
                    </a:lnTo>
                    <a:lnTo>
                      <a:pt x="85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4200"/>
              </a:solidFill>
              <a:ln w="0">
                <a:solidFill>
                  <a:srgbClr val="0042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70" name="Freeform 658"/>
              <p:cNvSpPr>
                <a:spLocks/>
              </p:cNvSpPr>
              <p:nvPr/>
            </p:nvSpPr>
            <p:spPr bwMode="auto">
              <a:xfrm>
                <a:off x="1412" y="1289"/>
                <a:ext cx="122" cy="747"/>
              </a:xfrm>
              <a:custGeom>
                <a:avLst/>
                <a:gdLst>
                  <a:gd name="T0" fmla="*/ 45 w 145"/>
                  <a:gd name="T1" fmla="*/ 0 h 863"/>
                  <a:gd name="T2" fmla="*/ 26 w 145"/>
                  <a:gd name="T3" fmla="*/ 12 h 863"/>
                  <a:gd name="T4" fmla="*/ 5 w 145"/>
                  <a:gd name="T5" fmla="*/ 45 h 863"/>
                  <a:gd name="T6" fmla="*/ 0 w 145"/>
                  <a:gd name="T7" fmla="*/ 91 h 863"/>
                  <a:gd name="T8" fmla="*/ 0 w 145"/>
                  <a:gd name="T9" fmla="*/ 747 h 863"/>
                  <a:gd name="T10" fmla="*/ 122 w 145"/>
                  <a:gd name="T11" fmla="*/ 746 h 863"/>
                  <a:gd name="T12" fmla="*/ 122 w 145"/>
                  <a:gd name="T13" fmla="*/ 91 h 863"/>
                  <a:gd name="T14" fmla="*/ 109 w 145"/>
                  <a:gd name="T15" fmla="*/ 36 h 863"/>
                  <a:gd name="T16" fmla="*/ 90 w 145"/>
                  <a:gd name="T17" fmla="*/ 3 h 863"/>
                  <a:gd name="T18" fmla="*/ 67 w 145"/>
                  <a:gd name="T19" fmla="*/ 0 h 863"/>
                  <a:gd name="T20" fmla="*/ 45 w 145"/>
                  <a:gd name="T21" fmla="*/ 0 h 8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5" h="863">
                    <a:moveTo>
                      <a:pt x="53" y="0"/>
                    </a:moveTo>
                    <a:lnTo>
                      <a:pt x="31" y="14"/>
                    </a:lnTo>
                    <a:lnTo>
                      <a:pt x="6" y="52"/>
                    </a:lnTo>
                    <a:lnTo>
                      <a:pt x="0" y="105"/>
                    </a:lnTo>
                    <a:lnTo>
                      <a:pt x="0" y="863"/>
                    </a:lnTo>
                    <a:lnTo>
                      <a:pt x="145" y="862"/>
                    </a:lnTo>
                    <a:lnTo>
                      <a:pt x="145" y="105"/>
                    </a:lnTo>
                    <a:lnTo>
                      <a:pt x="129" y="42"/>
                    </a:lnTo>
                    <a:lnTo>
                      <a:pt x="107" y="3"/>
                    </a:lnTo>
                    <a:lnTo>
                      <a:pt x="8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4200"/>
              </a:solidFill>
              <a:ln w="0">
                <a:solidFill>
                  <a:srgbClr val="0042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71" name="Freeform 659"/>
              <p:cNvSpPr>
                <a:spLocks/>
              </p:cNvSpPr>
              <p:nvPr/>
            </p:nvSpPr>
            <p:spPr bwMode="auto">
              <a:xfrm>
                <a:off x="1450" y="1406"/>
                <a:ext cx="44" cy="274"/>
              </a:xfrm>
              <a:custGeom>
                <a:avLst/>
                <a:gdLst>
                  <a:gd name="T0" fmla="*/ 18 w 50"/>
                  <a:gd name="T1" fmla="*/ 0 h 318"/>
                  <a:gd name="T2" fmla="*/ 4 w 50"/>
                  <a:gd name="T3" fmla="*/ 6 h 318"/>
                  <a:gd name="T4" fmla="*/ 0 w 50"/>
                  <a:gd name="T5" fmla="*/ 30 h 318"/>
                  <a:gd name="T6" fmla="*/ 0 w 50"/>
                  <a:gd name="T7" fmla="*/ 270 h 318"/>
                  <a:gd name="T8" fmla="*/ 40 w 50"/>
                  <a:gd name="T9" fmla="*/ 274 h 318"/>
                  <a:gd name="T10" fmla="*/ 44 w 50"/>
                  <a:gd name="T11" fmla="*/ 27 h 318"/>
                  <a:gd name="T12" fmla="*/ 36 w 50"/>
                  <a:gd name="T13" fmla="*/ 0 h 318"/>
                  <a:gd name="T14" fmla="*/ 18 w 50"/>
                  <a:gd name="T15" fmla="*/ 0 h 3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0" h="318">
                    <a:moveTo>
                      <a:pt x="20" y="0"/>
                    </a:moveTo>
                    <a:lnTo>
                      <a:pt x="5" y="7"/>
                    </a:lnTo>
                    <a:lnTo>
                      <a:pt x="0" y="35"/>
                    </a:lnTo>
                    <a:lnTo>
                      <a:pt x="0" y="313"/>
                    </a:lnTo>
                    <a:lnTo>
                      <a:pt x="46" y="318"/>
                    </a:lnTo>
                    <a:lnTo>
                      <a:pt x="50" y="31"/>
                    </a:lnTo>
                    <a:lnTo>
                      <a:pt x="4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72" name="Freeform 660"/>
              <p:cNvSpPr>
                <a:spLocks/>
              </p:cNvSpPr>
              <p:nvPr/>
            </p:nvSpPr>
            <p:spPr bwMode="auto">
              <a:xfrm>
                <a:off x="2290" y="1406"/>
                <a:ext cx="41" cy="277"/>
              </a:xfrm>
              <a:custGeom>
                <a:avLst/>
                <a:gdLst>
                  <a:gd name="T0" fmla="*/ 17 w 47"/>
                  <a:gd name="T1" fmla="*/ 0 h 321"/>
                  <a:gd name="T2" fmla="*/ 7 w 47"/>
                  <a:gd name="T3" fmla="*/ 9 h 321"/>
                  <a:gd name="T4" fmla="*/ 0 w 47"/>
                  <a:gd name="T5" fmla="*/ 24 h 321"/>
                  <a:gd name="T6" fmla="*/ 0 w 47"/>
                  <a:gd name="T7" fmla="*/ 277 h 321"/>
                  <a:gd name="T8" fmla="*/ 41 w 47"/>
                  <a:gd name="T9" fmla="*/ 277 h 321"/>
                  <a:gd name="T10" fmla="*/ 41 w 47"/>
                  <a:gd name="T11" fmla="*/ 17 h 321"/>
                  <a:gd name="T12" fmla="*/ 33 w 47"/>
                  <a:gd name="T13" fmla="*/ 6 h 321"/>
                  <a:gd name="T14" fmla="*/ 17 w 47"/>
                  <a:gd name="T15" fmla="*/ 0 h 3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321">
                    <a:moveTo>
                      <a:pt x="20" y="0"/>
                    </a:moveTo>
                    <a:lnTo>
                      <a:pt x="8" y="11"/>
                    </a:lnTo>
                    <a:lnTo>
                      <a:pt x="0" y="28"/>
                    </a:lnTo>
                    <a:lnTo>
                      <a:pt x="0" y="321"/>
                    </a:lnTo>
                    <a:lnTo>
                      <a:pt x="47" y="321"/>
                    </a:lnTo>
                    <a:lnTo>
                      <a:pt x="47" y="20"/>
                    </a:lnTo>
                    <a:lnTo>
                      <a:pt x="38" y="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73" name="Freeform 661"/>
              <p:cNvSpPr>
                <a:spLocks/>
              </p:cNvSpPr>
              <p:nvPr/>
            </p:nvSpPr>
            <p:spPr bwMode="auto">
              <a:xfrm>
                <a:off x="2252" y="1343"/>
                <a:ext cx="41" cy="91"/>
              </a:xfrm>
              <a:custGeom>
                <a:avLst/>
                <a:gdLst>
                  <a:gd name="T0" fmla="*/ 7 w 48"/>
                  <a:gd name="T1" fmla="*/ 0 h 106"/>
                  <a:gd name="T2" fmla="*/ 41 w 48"/>
                  <a:gd name="T3" fmla="*/ 68 h 106"/>
                  <a:gd name="T4" fmla="*/ 39 w 48"/>
                  <a:gd name="T5" fmla="*/ 81 h 106"/>
                  <a:gd name="T6" fmla="*/ 38 w 48"/>
                  <a:gd name="T7" fmla="*/ 91 h 106"/>
                  <a:gd name="T8" fmla="*/ 0 w 48"/>
                  <a:gd name="T9" fmla="*/ 91 h 106"/>
                  <a:gd name="T10" fmla="*/ 0 w 48"/>
                  <a:gd name="T11" fmla="*/ 26 h 106"/>
                  <a:gd name="T12" fmla="*/ 7 w 48"/>
                  <a:gd name="T13" fmla="*/ 0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106">
                    <a:moveTo>
                      <a:pt x="8" y="0"/>
                    </a:moveTo>
                    <a:lnTo>
                      <a:pt x="48" y="79"/>
                    </a:lnTo>
                    <a:lnTo>
                      <a:pt x="46" y="94"/>
                    </a:lnTo>
                    <a:lnTo>
                      <a:pt x="44" y="106"/>
                    </a:lnTo>
                    <a:lnTo>
                      <a:pt x="0" y="106"/>
                    </a:lnTo>
                    <a:lnTo>
                      <a:pt x="0" y="3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74" name="Freeform 662"/>
              <p:cNvSpPr>
                <a:spLocks/>
              </p:cNvSpPr>
              <p:nvPr/>
            </p:nvSpPr>
            <p:spPr bwMode="auto">
              <a:xfrm>
                <a:off x="2328" y="1341"/>
                <a:ext cx="41" cy="93"/>
              </a:xfrm>
              <a:custGeom>
                <a:avLst/>
                <a:gdLst>
                  <a:gd name="T0" fmla="*/ 36 w 49"/>
                  <a:gd name="T1" fmla="*/ 0 h 109"/>
                  <a:gd name="T2" fmla="*/ 0 w 49"/>
                  <a:gd name="T3" fmla="*/ 70 h 109"/>
                  <a:gd name="T4" fmla="*/ 3 w 49"/>
                  <a:gd name="T5" fmla="*/ 83 h 109"/>
                  <a:gd name="T6" fmla="*/ 3 w 49"/>
                  <a:gd name="T7" fmla="*/ 93 h 109"/>
                  <a:gd name="T8" fmla="*/ 41 w 49"/>
                  <a:gd name="T9" fmla="*/ 93 h 109"/>
                  <a:gd name="T10" fmla="*/ 41 w 49"/>
                  <a:gd name="T11" fmla="*/ 32 h 109"/>
                  <a:gd name="T12" fmla="*/ 36 w 49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109">
                    <a:moveTo>
                      <a:pt x="43" y="0"/>
                    </a:moveTo>
                    <a:lnTo>
                      <a:pt x="0" y="82"/>
                    </a:lnTo>
                    <a:lnTo>
                      <a:pt x="3" y="97"/>
                    </a:lnTo>
                    <a:lnTo>
                      <a:pt x="3" y="109"/>
                    </a:lnTo>
                    <a:lnTo>
                      <a:pt x="49" y="109"/>
                    </a:lnTo>
                    <a:lnTo>
                      <a:pt x="49" y="3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75" name="Freeform 663"/>
              <p:cNvSpPr>
                <a:spLocks/>
              </p:cNvSpPr>
              <p:nvPr/>
            </p:nvSpPr>
            <p:spPr bwMode="auto">
              <a:xfrm>
                <a:off x="2254" y="1942"/>
                <a:ext cx="115" cy="99"/>
              </a:xfrm>
              <a:custGeom>
                <a:avLst/>
                <a:gdLst>
                  <a:gd name="T0" fmla="*/ 0 w 137"/>
                  <a:gd name="T1" fmla="*/ 99 h 116"/>
                  <a:gd name="T2" fmla="*/ 54 w 137"/>
                  <a:gd name="T3" fmla="*/ 0 h 116"/>
                  <a:gd name="T4" fmla="*/ 115 w 137"/>
                  <a:gd name="T5" fmla="*/ 99 h 116"/>
                  <a:gd name="T6" fmla="*/ 0 w 137"/>
                  <a:gd name="T7" fmla="*/ 99 h 1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7" h="116">
                    <a:moveTo>
                      <a:pt x="0" y="116"/>
                    </a:moveTo>
                    <a:lnTo>
                      <a:pt x="64" y="0"/>
                    </a:lnTo>
                    <a:lnTo>
                      <a:pt x="137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76" name="Freeform 664"/>
              <p:cNvSpPr>
                <a:spLocks/>
              </p:cNvSpPr>
              <p:nvPr/>
            </p:nvSpPr>
            <p:spPr bwMode="auto">
              <a:xfrm>
                <a:off x="1412" y="1341"/>
                <a:ext cx="43" cy="93"/>
              </a:xfrm>
              <a:custGeom>
                <a:avLst/>
                <a:gdLst>
                  <a:gd name="T0" fmla="*/ 9 w 50"/>
                  <a:gd name="T1" fmla="*/ 0 h 109"/>
                  <a:gd name="T2" fmla="*/ 43 w 50"/>
                  <a:gd name="T3" fmla="*/ 67 h 109"/>
                  <a:gd name="T4" fmla="*/ 35 w 50"/>
                  <a:gd name="T5" fmla="*/ 93 h 109"/>
                  <a:gd name="T6" fmla="*/ 0 w 50"/>
                  <a:gd name="T7" fmla="*/ 93 h 109"/>
                  <a:gd name="T8" fmla="*/ 0 w 50"/>
                  <a:gd name="T9" fmla="*/ 28 h 109"/>
                  <a:gd name="T10" fmla="*/ 9 w 50"/>
                  <a:gd name="T11" fmla="*/ 0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09">
                    <a:moveTo>
                      <a:pt x="10" y="0"/>
                    </a:moveTo>
                    <a:lnTo>
                      <a:pt x="50" y="79"/>
                    </a:lnTo>
                    <a:lnTo>
                      <a:pt x="41" y="109"/>
                    </a:lnTo>
                    <a:lnTo>
                      <a:pt x="0" y="109"/>
                    </a:lnTo>
                    <a:lnTo>
                      <a:pt x="0" y="3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77" name="Freeform 665"/>
              <p:cNvSpPr>
                <a:spLocks/>
              </p:cNvSpPr>
              <p:nvPr/>
            </p:nvSpPr>
            <p:spPr bwMode="auto">
              <a:xfrm>
                <a:off x="1488" y="1349"/>
                <a:ext cx="39" cy="85"/>
              </a:xfrm>
              <a:custGeom>
                <a:avLst/>
                <a:gdLst>
                  <a:gd name="T0" fmla="*/ 38 w 45"/>
                  <a:gd name="T1" fmla="*/ 0 h 100"/>
                  <a:gd name="T2" fmla="*/ 0 w 45"/>
                  <a:gd name="T3" fmla="*/ 60 h 100"/>
                  <a:gd name="T4" fmla="*/ 3 w 45"/>
                  <a:gd name="T5" fmla="*/ 75 h 100"/>
                  <a:gd name="T6" fmla="*/ 3 w 45"/>
                  <a:gd name="T7" fmla="*/ 82 h 100"/>
                  <a:gd name="T8" fmla="*/ 39 w 45"/>
                  <a:gd name="T9" fmla="*/ 85 h 100"/>
                  <a:gd name="T10" fmla="*/ 39 w 45"/>
                  <a:gd name="T11" fmla="*/ 25 h 100"/>
                  <a:gd name="T12" fmla="*/ 38 w 45"/>
                  <a:gd name="T13" fmla="*/ 0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100">
                    <a:moveTo>
                      <a:pt x="44" y="0"/>
                    </a:moveTo>
                    <a:lnTo>
                      <a:pt x="0" y="70"/>
                    </a:lnTo>
                    <a:lnTo>
                      <a:pt x="4" y="88"/>
                    </a:lnTo>
                    <a:lnTo>
                      <a:pt x="4" y="96"/>
                    </a:lnTo>
                    <a:lnTo>
                      <a:pt x="45" y="100"/>
                    </a:lnTo>
                    <a:lnTo>
                      <a:pt x="45" y="2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78" name="Freeform 666"/>
              <p:cNvSpPr>
                <a:spLocks/>
              </p:cNvSpPr>
              <p:nvPr/>
            </p:nvSpPr>
            <p:spPr bwMode="auto">
              <a:xfrm>
                <a:off x="1412" y="1924"/>
                <a:ext cx="125" cy="112"/>
              </a:xfrm>
              <a:custGeom>
                <a:avLst/>
                <a:gdLst>
                  <a:gd name="T0" fmla="*/ 0 w 147"/>
                  <a:gd name="T1" fmla="*/ 112 h 128"/>
                  <a:gd name="T2" fmla="*/ 58 w 147"/>
                  <a:gd name="T3" fmla="*/ 0 h 128"/>
                  <a:gd name="T4" fmla="*/ 125 w 147"/>
                  <a:gd name="T5" fmla="*/ 111 h 128"/>
                  <a:gd name="T6" fmla="*/ 0 w 147"/>
                  <a:gd name="T7" fmla="*/ 112 h 1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7" h="128">
                    <a:moveTo>
                      <a:pt x="0" y="128"/>
                    </a:moveTo>
                    <a:lnTo>
                      <a:pt x="68" y="0"/>
                    </a:lnTo>
                    <a:lnTo>
                      <a:pt x="147" y="127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79" name="Freeform 667"/>
              <p:cNvSpPr>
                <a:spLocks/>
              </p:cNvSpPr>
              <p:nvPr/>
            </p:nvSpPr>
            <p:spPr bwMode="auto">
              <a:xfrm>
                <a:off x="2750" y="1263"/>
                <a:ext cx="130" cy="757"/>
              </a:xfrm>
              <a:custGeom>
                <a:avLst/>
                <a:gdLst>
                  <a:gd name="T0" fmla="*/ 63 w 152"/>
                  <a:gd name="T1" fmla="*/ 0 h 874"/>
                  <a:gd name="T2" fmla="*/ 46 w 152"/>
                  <a:gd name="T3" fmla="*/ 6 h 874"/>
                  <a:gd name="T4" fmla="*/ 26 w 152"/>
                  <a:gd name="T5" fmla="*/ 27 h 874"/>
                  <a:gd name="T6" fmla="*/ 9 w 152"/>
                  <a:gd name="T7" fmla="*/ 61 h 874"/>
                  <a:gd name="T8" fmla="*/ 0 w 152"/>
                  <a:gd name="T9" fmla="*/ 116 h 874"/>
                  <a:gd name="T10" fmla="*/ 0 w 152"/>
                  <a:gd name="T11" fmla="*/ 757 h 874"/>
                  <a:gd name="T12" fmla="*/ 128 w 152"/>
                  <a:gd name="T13" fmla="*/ 745 h 874"/>
                  <a:gd name="T14" fmla="*/ 130 w 152"/>
                  <a:gd name="T15" fmla="*/ 111 h 874"/>
                  <a:gd name="T16" fmla="*/ 128 w 152"/>
                  <a:gd name="T17" fmla="*/ 67 h 874"/>
                  <a:gd name="T18" fmla="*/ 116 w 152"/>
                  <a:gd name="T19" fmla="*/ 39 h 874"/>
                  <a:gd name="T20" fmla="*/ 102 w 152"/>
                  <a:gd name="T21" fmla="*/ 16 h 874"/>
                  <a:gd name="T22" fmla="*/ 82 w 152"/>
                  <a:gd name="T23" fmla="*/ 2 h 874"/>
                  <a:gd name="T24" fmla="*/ 63 w 152"/>
                  <a:gd name="T25" fmla="*/ 0 h 8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2" h="874">
                    <a:moveTo>
                      <a:pt x="74" y="0"/>
                    </a:moveTo>
                    <a:lnTo>
                      <a:pt x="54" y="7"/>
                    </a:lnTo>
                    <a:lnTo>
                      <a:pt x="30" y="31"/>
                    </a:lnTo>
                    <a:lnTo>
                      <a:pt x="11" y="71"/>
                    </a:lnTo>
                    <a:lnTo>
                      <a:pt x="0" y="134"/>
                    </a:lnTo>
                    <a:lnTo>
                      <a:pt x="0" y="874"/>
                    </a:lnTo>
                    <a:lnTo>
                      <a:pt x="150" y="860"/>
                    </a:lnTo>
                    <a:lnTo>
                      <a:pt x="152" y="128"/>
                    </a:lnTo>
                    <a:lnTo>
                      <a:pt x="150" y="77"/>
                    </a:lnTo>
                    <a:lnTo>
                      <a:pt x="136" y="45"/>
                    </a:lnTo>
                    <a:lnTo>
                      <a:pt x="119" y="19"/>
                    </a:lnTo>
                    <a:lnTo>
                      <a:pt x="96" y="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4200"/>
              </a:solidFill>
              <a:ln w="0">
                <a:solidFill>
                  <a:srgbClr val="0042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80" name="Freeform 668"/>
              <p:cNvSpPr>
                <a:spLocks/>
              </p:cNvSpPr>
              <p:nvPr/>
            </p:nvSpPr>
            <p:spPr bwMode="auto">
              <a:xfrm>
                <a:off x="3033" y="1253"/>
                <a:ext cx="128" cy="736"/>
              </a:xfrm>
              <a:custGeom>
                <a:avLst/>
                <a:gdLst>
                  <a:gd name="T0" fmla="*/ 63 w 149"/>
                  <a:gd name="T1" fmla="*/ 0 h 850"/>
                  <a:gd name="T2" fmla="*/ 36 w 149"/>
                  <a:gd name="T3" fmla="*/ 10 h 850"/>
                  <a:gd name="T4" fmla="*/ 19 w 149"/>
                  <a:gd name="T5" fmla="*/ 36 h 850"/>
                  <a:gd name="T6" fmla="*/ 7 w 149"/>
                  <a:gd name="T7" fmla="*/ 72 h 850"/>
                  <a:gd name="T8" fmla="*/ 3 w 149"/>
                  <a:gd name="T9" fmla="*/ 112 h 850"/>
                  <a:gd name="T10" fmla="*/ 0 w 149"/>
                  <a:gd name="T11" fmla="*/ 136 h 850"/>
                  <a:gd name="T12" fmla="*/ 0 w 149"/>
                  <a:gd name="T13" fmla="*/ 736 h 850"/>
                  <a:gd name="T14" fmla="*/ 128 w 149"/>
                  <a:gd name="T15" fmla="*/ 724 h 850"/>
                  <a:gd name="T16" fmla="*/ 128 w 149"/>
                  <a:gd name="T17" fmla="*/ 103 h 850"/>
                  <a:gd name="T18" fmla="*/ 123 w 149"/>
                  <a:gd name="T19" fmla="*/ 67 h 850"/>
                  <a:gd name="T20" fmla="*/ 111 w 149"/>
                  <a:gd name="T21" fmla="*/ 37 h 850"/>
                  <a:gd name="T22" fmla="*/ 98 w 149"/>
                  <a:gd name="T23" fmla="*/ 22 h 850"/>
                  <a:gd name="T24" fmla="*/ 76 w 149"/>
                  <a:gd name="T25" fmla="*/ 4 h 850"/>
                  <a:gd name="T26" fmla="*/ 63 w 149"/>
                  <a:gd name="T27" fmla="*/ 0 h 8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9" h="850">
                    <a:moveTo>
                      <a:pt x="73" y="0"/>
                    </a:moveTo>
                    <a:lnTo>
                      <a:pt x="42" y="12"/>
                    </a:lnTo>
                    <a:lnTo>
                      <a:pt x="22" y="41"/>
                    </a:lnTo>
                    <a:lnTo>
                      <a:pt x="8" y="83"/>
                    </a:lnTo>
                    <a:lnTo>
                      <a:pt x="4" y="129"/>
                    </a:lnTo>
                    <a:lnTo>
                      <a:pt x="0" y="157"/>
                    </a:lnTo>
                    <a:lnTo>
                      <a:pt x="0" y="850"/>
                    </a:lnTo>
                    <a:lnTo>
                      <a:pt x="149" y="836"/>
                    </a:lnTo>
                    <a:lnTo>
                      <a:pt x="149" y="119"/>
                    </a:lnTo>
                    <a:lnTo>
                      <a:pt x="143" y="77"/>
                    </a:lnTo>
                    <a:lnTo>
                      <a:pt x="129" y="43"/>
                    </a:lnTo>
                    <a:lnTo>
                      <a:pt x="114" y="25"/>
                    </a:lnTo>
                    <a:lnTo>
                      <a:pt x="89" y="5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4200"/>
              </a:solidFill>
              <a:ln w="0">
                <a:solidFill>
                  <a:srgbClr val="0042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81" name="Freeform 669"/>
              <p:cNvSpPr>
                <a:spLocks/>
              </p:cNvSpPr>
              <p:nvPr/>
            </p:nvSpPr>
            <p:spPr bwMode="auto">
              <a:xfrm>
                <a:off x="2750" y="1883"/>
                <a:ext cx="130" cy="137"/>
              </a:xfrm>
              <a:custGeom>
                <a:avLst/>
                <a:gdLst>
                  <a:gd name="T0" fmla="*/ 0 w 152"/>
                  <a:gd name="T1" fmla="*/ 137 h 158"/>
                  <a:gd name="T2" fmla="*/ 68 w 152"/>
                  <a:gd name="T3" fmla="*/ 0 h 158"/>
                  <a:gd name="T4" fmla="*/ 130 w 152"/>
                  <a:gd name="T5" fmla="*/ 121 h 158"/>
                  <a:gd name="T6" fmla="*/ 0 w 152"/>
                  <a:gd name="T7" fmla="*/ 137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2" h="158">
                    <a:moveTo>
                      <a:pt x="0" y="158"/>
                    </a:moveTo>
                    <a:lnTo>
                      <a:pt x="79" y="0"/>
                    </a:lnTo>
                    <a:lnTo>
                      <a:pt x="152" y="139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82" name="Freeform 670"/>
              <p:cNvSpPr>
                <a:spLocks/>
              </p:cNvSpPr>
              <p:nvPr/>
            </p:nvSpPr>
            <p:spPr bwMode="auto">
              <a:xfrm>
                <a:off x="3033" y="1857"/>
                <a:ext cx="128" cy="132"/>
              </a:xfrm>
              <a:custGeom>
                <a:avLst/>
                <a:gdLst>
                  <a:gd name="T0" fmla="*/ 0 w 151"/>
                  <a:gd name="T1" fmla="*/ 132 h 151"/>
                  <a:gd name="T2" fmla="*/ 64 w 151"/>
                  <a:gd name="T3" fmla="*/ 0 h 151"/>
                  <a:gd name="T4" fmla="*/ 128 w 151"/>
                  <a:gd name="T5" fmla="*/ 120 h 151"/>
                  <a:gd name="T6" fmla="*/ 0 w 151"/>
                  <a:gd name="T7" fmla="*/ 132 h 1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1" h="151">
                    <a:moveTo>
                      <a:pt x="0" y="151"/>
                    </a:moveTo>
                    <a:lnTo>
                      <a:pt x="75" y="0"/>
                    </a:lnTo>
                    <a:lnTo>
                      <a:pt x="151" y="137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83" name="Freeform 671"/>
              <p:cNvSpPr>
                <a:spLocks/>
              </p:cNvSpPr>
              <p:nvPr/>
            </p:nvSpPr>
            <p:spPr bwMode="auto">
              <a:xfrm>
                <a:off x="3035" y="1315"/>
                <a:ext cx="46" cy="104"/>
              </a:xfrm>
              <a:custGeom>
                <a:avLst/>
                <a:gdLst>
                  <a:gd name="T0" fmla="*/ 0 w 53"/>
                  <a:gd name="T1" fmla="*/ 104 h 120"/>
                  <a:gd name="T2" fmla="*/ 36 w 53"/>
                  <a:gd name="T3" fmla="*/ 89 h 120"/>
                  <a:gd name="T4" fmla="*/ 46 w 53"/>
                  <a:gd name="T5" fmla="*/ 65 h 120"/>
                  <a:gd name="T6" fmla="*/ 10 w 53"/>
                  <a:gd name="T7" fmla="*/ 0 h 120"/>
                  <a:gd name="T8" fmla="*/ 0 w 53"/>
                  <a:gd name="T9" fmla="*/ 52 h 120"/>
                  <a:gd name="T10" fmla="*/ 0 w 53"/>
                  <a:gd name="T11" fmla="*/ 104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120">
                    <a:moveTo>
                      <a:pt x="0" y="120"/>
                    </a:moveTo>
                    <a:lnTo>
                      <a:pt x="42" y="103"/>
                    </a:lnTo>
                    <a:lnTo>
                      <a:pt x="53" y="75"/>
                    </a:lnTo>
                    <a:lnTo>
                      <a:pt x="12" y="0"/>
                    </a:lnTo>
                    <a:lnTo>
                      <a:pt x="0" y="6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84" name="Freeform 672"/>
              <p:cNvSpPr>
                <a:spLocks/>
              </p:cNvSpPr>
              <p:nvPr/>
            </p:nvSpPr>
            <p:spPr bwMode="auto">
              <a:xfrm>
                <a:off x="3110" y="1315"/>
                <a:ext cx="45" cy="91"/>
              </a:xfrm>
              <a:custGeom>
                <a:avLst/>
                <a:gdLst>
                  <a:gd name="T0" fmla="*/ 38 w 56"/>
                  <a:gd name="T1" fmla="*/ 0 h 103"/>
                  <a:gd name="T2" fmla="*/ 0 w 56"/>
                  <a:gd name="T3" fmla="*/ 65 h 103"/>
                  <a:gd name="T4" fmla="*/ 8 w 56"/>
                  <a:gd name="T5" fmla="*/ 82 h 103"/>
                  <a:gd name="T6" fmla="*/ 8 w 56"/>
                  <a:gd name="T7" fmla="*/ 91 h 103"/>
                  <a:gd name="T8" fmla="*/ 45 w 56"/>
                  <a:gd name="T9" fmla="*/ 87 h 103"/>
                  <a:gd name="T10" fmla="*/ 45 w 56"/>
                  <a:gd name="T11" fmla="*/ 42 h 103"/>
                  <a:gd name="T12" fmla="*/ 38 w 56"/>
                  <a:gd name="T13" fmla="*/ 0 h 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103">
                    <a:moveTo>
                      <a:pt x="47" y="0"/>
                    </a:moveTo>
                    <a:lnTo>
                      <a:pt x="0" y="74"/>
                    </a:lnTo>
                    <a:lnTo>
                      <a:pt x="10" y="93"/>
                    </a:lnTo>
                    <a:lnTo>
                      <a:pt x="10" y="103"/>
                    </a:lnTo>
                    <a:lnTo>
                      <a:pt x="56" y="99"/>
                    </a:lnTo>
                    <a:lnTo>
                      <a:pt x="56" y="4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85" name="Freeform 673"/>
              <p:cNvSpPr>
                <a:spLocks/>
              </p:cNvSpPr>
              <p:nvPr/>
            </p:nvSpPr>
            <p:spPr bwMode="auto">
              <a:xfrm>
                <a:off x="2750" y="1325"/>
                <a:ext cx="51" cy="96"/>
              </a:xfrm>
              <a:custGeom>
                <a:avLst/>
                <a:gdLst>
                  <a:gd name="T0" fmla="*/ 11 w 59"/>
                  <a:gd name="T1" fmla="*/ 0 h 110"/>
                  <a:gd name="T2" fmla="*/ 51 w 59"/>
                  <a:gd name="T3" fmla="*/ 61 h 110"/>
                  <a:gd name="T4" fmla="*/ 43 w 59"/>
                  <a:gd name="T5" fmla="*/ 92 h 110"/>
                  <a:gd name="T6" fmla="*/ 0 w 59"/>
                  <a:gd name="T7" fmla="*/ 96 h 110"/>
                  <a:gd name="T8" fmla="*/ 0 w 59"/>
                  <a:gd name="T9" fmla="*/ 53 h 110"/>
                  <a:gd name="T10" fmla="*/ 3 w 59"/>
                  <a:gd name="T11" fmla="*/ 22 h 110"/>
                  <a:gd name="T12" fmla="*/ 11 w 59"/>
                  <a:gd name="T13" fmla="*/ 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110">
                    <a:moveTo>
                      <a:pt x="13" y="0"/>
                    </a:moveTo>
                    <a:lnTo>
                      <a:pt x="59" y="70"/>
                    </a:lnTo>
                    <a:lnTo>
                      <a:pt x="50" y="105"/>
                    </a:lnTo>
                    <a:lnTo>
                      <a:pt x="0" y="110"/>
                    </a:lnTo>
                    <a:lnTo>
                      <a:pt x="0" y="61"/>
                    </a:lnTo>
                    <a:lnTo>
                      <a:pt x="4" y="2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86" name="Freeform 674"/>
              <p:cNvSpPr>
                <a:spLocks/>
              </p:cNvSpPr>
              <p:nvPr/>
            </p:nvSpPr>
            <p:spPr bwMode="auto">
              <a:xfrm>
                <a:off x="2829" y="1323"/>
                <a:ext cx="51" cy="96"/>
              </a:xfrm>
              <a:custGeom>
                <a:avLst/>
                <a:gdLst>
                  <a:gd name="T0" fmla="*/ 43 w 60"/>
                  <a:gd name="T1" fmla="*/ 0 h 111"/>
                  <a:gd name="T2" fmla="*/ 0 w 60"/>
                  <a:gd name="T3" fmla="*/ 71 h 111"/>
                  <a:gd name="T4" fmla="*/ 7 w 60"/>
                  <a:gd name="T5" fmla="*/ 81 h 111"/>
                  <a:gd name="T6" fmla="*/ 8 w 60"/>
                  <a:gd name="T7" fmla="*/ 96 h 111"/>
                  <a:gd name="T8" fmla="*/ 49 w 60"/>
                  <a:gd name="T9" fmla="*/ 88 h 111"/>
                  <a:gd name="T10" fmla="*/ 51 w 60"/>
                  <a:gd name="T11" fmla="*/ 46 h 111"/>
                  <a:gd name="T12" fmla="*/ 49 w 60"/>
                  <a:gd name="T13" fmla="*/ 17 h 111"/>
                  <a:gd name="T14" fmla="*/ 43 w 60"/>
                  <a:gd name="T15" fmla="*/ 0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" h="111">
                    <a:moveTo>
                      <a:pt x="50" y="0"/>
                    </a:moveTo>
                    <a:lnTo>
                      <a:pt x="0" y="82"/>
                    </a:lnTo>
                    <a:lnTo>
                      <a:pt x="8" y="94"/>
                    </a:lnTo>
                    <a:lnTo>
                      <a:pt x="9" y="111"/>
                    </a:lnTo>
                    <a:lnTo>
                      <a:pt x="58" y="102"/>
                    </a:lnTo>
                    <a:lnTo>
                      <a:pt x="60" y="53"/>
                    </a:lnTo>
                    <a:lnTo>
                      <a:pt x="58" y="2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87" name="Freeform 675"/>
              <p:cNvSpPr>
                <a:spLocks/>
              </p:cNvSpPr>
              <p:nvPr/>
            </p:nvSpPr>
            <p:spPr bwMode="auto">
              <a:xfrm>
                <a:off x="2793" y="1385"/>
                <a:ext cx="43" cy="264"/>
              </a:xfrm>
              <a:custGeom>
                <a:avLst/>
                <a:gdLst>
                  <a:gd name="T0" fmla="*/ 19 w 51"/>
                  <a:gd name="T1" fmla="*/ 0 h 307"/>
                  <a:gd name="T2" fmla="*/ 6 w 51"/>
                  <a:gd name="T3" fmla="*/ 16 h 307"/>
                  <a:gd name="T4" fmla="*/ 0 w 51"/>
                  <a:gd name="T5" fmla="*/ 47 h 307"/>
                  <a:gd name="T6" fmla="*/ 0 w 51"/>
                  <a:gd name="T7" fmla="*/ 264 h 307"/>
                  <a:gd name="T8" fmla="*/ 42 w 51"/>
                  <a:gd name="T9" fmla="*/ 261 h 307"/>
                  <a:gd name="T10" fmla="*/ 43 w 51"/>
                  <a:gd name="T11" fmla="*/ 32 h 307"/>
                  <a:gd name="T12" fmla="*/ 39 w 51"/>
                  <a:gd name="T13" fmla="*/ 10 h 307"/>
                  <a:gd name="T14" fmla="*/ 32 w 51"/>
                  <a:gd name="T15" fmla="*/ 0 h 307"/>
                  <a:gd name="T16" fmla="*/ 19 w 51"/>
                  <a:gd name="T17" fmla="*/ 0 h 3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307">
                    <a:moveTo>
                      <a:pt x="22" y="0"/>
                    </a:moveTo>
                    <a:lnTo>
                      <a:pt x="7" y="19"/>
                    </a:lnTo>
                    <a:lnTo>
                      <a:pt x="0" y="55"/>
                    </a:lnTo>
                    <a:lnTo>
                      <a:pt x="0" y="307"/>
                    </a:lnTo>
                    <a:lnTo>
                      <a:pt x="50" y="303"/>
                    </a:lnTo>
                    <a:lnTo>
                      <a:pt x="51" y="37"/>
                    </a:lnTo>
                    <a:lnTo>
                      <a:pt x="46" y="12"/>
                    </a:lnTo>
                    <a:lnTo>
                      <a:pt x="3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88" name="Freeform 676"/>
              <p:cNvSpPr>
                <a:spLocks/>
              </p:cNvSpPr>
              <p:nvPr/>
            </p:nvSpPr>
            <p:spPr bwMode="auto">
              <a:xfrm>
                <a:off x="3074" y="1374"/>
                <a:ext cx="43" cy="262"/>
              </a:xfrm>
              <a:custGeom>
                <a:avLst/>
                <a:gdLst>
                  <a:gd name="T0" fmla="*/ 19 w 51"/>
                  <a:gd name="T1" fmla="*/ 0 h 304"/>
                  <a:gd name="T2" fmla="*/ 4 w 51"/>
                  <a:gd name="T3" fmla="*/ 9 h 304"/>
                  <a:gd name="T4" fmla="*/ 0 w 51"/>
                  <a:gd name="T5" fmla="*/ 50 h 304"/>
                  <a:gd name="T6" fmla="*/ 0 w 51"/>
                  <a:gd name="T7" fmla="*/ 262 h 304"/>
                  <a:gd name="T8" fmla="*/ 43 w 51"/>
                  <a:gd name="T9" fmla="*/ 253 h 304"/>
                  <a:gd name="T10" fmla="*/ 43 w 51"/>
                  <a:gd name="T11" fmla="*/ 27 h 304"/>
                  <a:gd name="T12" fmla="*/ 36 w 51"/>
                  <a:gd name="T13" fmla="*/ 6 h 304"/>
                  <a:gd name="T14" fmla="*/ 19 w 51"/>
                  <a:gd name="T15" fmla="*/ 0 h 3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304">
                    <a:moveTo>
                      <a:pt x="23" y="0"/>
                    </a:moveTo>
                    <a:lnTo>
                      <a:pt x="5" y="11"/>
                    </a:lnTo>
                    <a:lnTo>
                      <a:pt x="0" y="58"/>
                    </a:lnTo>
                    <a:lnTo>
                      <a:pt x="0" y="304"/>
                    </a:lnTo>
                    <a:lnTo>
                      <a:pt x="51" y="294"/>
                    </a:lnTo>
                    <a:lnTo>
                      <a:pt x="51" y="31"/>
                    </a:lnTo>
                    <a:lnTo>
                      <a:pt x="43" y="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89" name="Freeform 677"/>
              <p:cNvSpPr>
                <a:spLocks/>
              </p:cNvSpPr>
              <p:nvPr/>
            </p:nvSpPr>
            <p:spPr bwMode="auto">
              <a:xfrm>
                <a:off x="1167" y="397"/>
                <a:ext cx="2249" cy="752"/>
              </a:xfrm>
              <a:custGeom>
                <a:avLst/>
                <a:gdLst>
                  <a:gd name="T0" fmla="*/ 0 w 2643"/>
                  <a:gd name="T1" fmla="*/ 718 h 870"/>
                  <a:gd name="T2" fmla="*/ 17 w 2643"/>
                  <a:gd name="T3" fmla="*/ 743 h 870"/>
                  <a:gd name="T4" fmla="*/ 715 w 2643"/>
                  <a:gd name="T5" fmla="*/ 67 h 870"/>
                  <a:gd name="T6" fmla="*/ 1408 w 2643"/>
                  <a:gd name="T7" fmla="*/ 752 h 870"/>
                  <a:gd name="T8" fmla="*/ 2231 w 2643"/>
                  <a:gd name="T9" fmla="*/ 752 h 870"/>
                  <a:gd name="T10" fmla="*/ 2249 w 2643"/>
                  <a:gd name="T11" fmla="*/ 718 h 870"/>
                  <a:gd name="T12" fmla="*/ 921 w 2643"/>
                  <a:gd name="T13" fmla="*/ 199 h 870"/>
                  <a:gd name="T14" fmla="*/ 715 w 2643"/>
                  <a:gd name="T15" fmla="*/ 0 h 870"/>
                  <a:gd name="T16" fmla="*/ 0 w 2643"/>
                  <a:gd name="T17" fmla="*/ 718 h 8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43" h="870">
                    <a:moveTo>
                      <a:pt x="0" y="831"/>
                    </a:moveTo>
                    <a:lnTo>
                      <a:pt x="20" y="860"/>
                    </a:lnTo>
                    <a:lnTo>
                      <a:pt x="840" y="78"/>
                    </a:lnTo>
                    <a:lnTo>
                      <a:pt x="1655" y="870"/>
                    </a:lnTo>
                    <a:lnTo>
                      <a:pt x="2622" y="870"/>
                    </a:lnTo>
                    <a:lnTo>
                      <a:pt x="2643" y="831"/>
                    </a:lnTo>
                    <a:lnTo>
                      <a:pt x="1082" y="230"/>
                    </a:lnTo>
                    <a:lnTo>
                      <a:pt x="840" y="0"/>
                    </a:lnTo>
                    <a:lnTo>
                      <a:pt x="0" y="83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90" name="Freeform 680"/>
              <p:cNvSpPr>
                <a:spLocks/>
              </p:cNvSpPr>
              <p:nvPr/>
            </p:nvSpPr>
            <p:spPr bwMode="auto">
              <a:xfrm>
                <a:off x="1879" y="402"/>
                <a:ext cx="1537" cy="713"/>
              </a:xfrm>
              <a:custGeom>
                <a:avLst/>
                <a:gdLst>
                  <a:gd name="T0" fmla="*/ 0 w 1805"/>
                  <a:gd name="T1" fmla="*/ 0 h 824"/>
                  <a:gd name="T2" fmla="*/ 706 w 1805"/>
                  <a:gd name="T3" fmla="*/ 713 h 824"/>
                  <a:gd name="T4" fmla="*/ 1537 w 1805"/>
                  <a:gd name="T5" fmla="*/ 713 h 824"/>
                  <a:gd name="T6" fmla="*/ 829 w 1805"/>
                  <a:gd name="T7" fmla="*/ 0 h 824"/>
                  <a:gd name="T8" fmla="*/ 511 w 1805"/>
                  <a:gd name="T9" fmla="*/ 0 h 824"/>
                  <a:gd name="T10" fmla="*/ 511 w 1805"/>
                  <a:gd name="T11" fmla="*/ 151 h 824"/>
                  <a:gd name="T12" fmla="*/ 254 w 1805"/>
                  <a:gd name="T13" fmla="*/ 151 h 824"/>
                  <a:gd name="T14" fmla="*/ 104 w 1805"/>
                  <a:gd name="T15" fmla="*/ 0 h 824"/>
                  <a:gd name="T16" fmla="*/ 0 w 1805"/>
                  <a:gd name="T17" fmla="*/ 0 h 8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05" h="824">
                    <a:moveTo>
                      <a:pt x="0" y="0"/>
                    </a:moveTo>
                    <a:lnTo>
                      <a:pt x="829" y="824"/>
                    </a:lnTo>
                    <a:lnTo>
                      <a:pt x="1805" y="824"/>
                    </a:lnTo>
                    <a:lnTo>
                      <a:pt x="973" y="0"/>
                    </a:lnTo>
                    <a:lnTo>
                      <a:pt x="600" y="0"/>
                    </a:lnTo>
                    <a:lnTo>
                      <a:pt x="600" y="174"/>
                    </a:lnTo>
                    <a:lnTo>
                      <a:pt x="298" y="174"/>
                    </a:lnTo>
                    <a:lnTo>
                      <a:pt x="1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91" name="Freeform 681"/>
              <p:cNvSpPr>
                <a:spLocks/>
              </p:cNvSpPr>
              <p:nvPr/>
            </p:nvSpPr>
            <p:spPr bwMode="auto">
              <a:xfrm>
                <a:off x="1182" y="444"/>
                <a:ext cx="2160" cy="736"/>
              </a:xfrm>
              <a:custGeom>
                <a:avLst/>
                <a:gdLst>
                  <a:gd name="T0" fmla="*/ 0 w 2538"/>
                  <a:gd name="T1" fmla="*/ 695 h 854"/>
                  <a:gd name="T2" fmla="*/ 70 w 2538"/>
                  <a:gd name="T3" fmla="*/ 695 h 854"/>
                  <a:gd name="T4" fmla="*/ 70 w 2538"/>
                  <a:gd name="T5" fmla="*/ 674 h 854"/>
                  <a:gd name="T6" fmla="*/ 712 w 2538"/>
                  <a:gd name="T7" fmla="*/ 36 h 854"/>
                  <a:gd name="T8" fmla="*/ 1351 w 2538"/>
                  <a:gd name="T9" fmla="*/ 674 h 854"/>
                  <a:gd name="T10" fmla="*/ 1351 w 2538"/>
                  <a:gd name="T11" fmla="*/ 736 h 854"/>
                  <a:gd name="T12" fmla="*/ 2160 w 2538"/>
                  <a:gd name="T13" fmla="*/ 736 h 854"/>
                  <a:gd name="T14" fmla="*/ 2160 w 2538"/>
                  <a:gd name="T15" fmla="*/ 695 h 854"/>
                  <a:gd name="T16" fmla="*/ 1391 w 2538"/>
                  <a:gd name="T17" fmla="*/ 695 h 854"/>
                  <a:gd name="T18" fmla="*/ 698 w 2538"/>
                  <a:gd name="T19" fmla="*/ 0 h 854"/>
                  <a:gd name="T20" fmla="*/ 0 w 2538"/>
                  <a:gd name="T21" fmla="*/ 695 h 8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38" h="854">
                    <a:moveTo>
                      <a:pt x="0" y="806"/>
                    </a:moveTo>
                    <a:lnTo>
                      <a:pt x="82" y="806"/>
                    </a:lnTo>
                    <a:lnTo>
                      <a:pt x="82" y="782"/>
                    </a:lnTo>
                    <a:lnTo>
                      <a:pt x="837" y="42"/>
                    </a:lnTo>
                    <a:lnTo>
                      <a:pt x="1588" y="782"/>
                    </a:lnTo>
                    <a:lnTo>
                      <a:pt x="1588" y="854"/>
                    </a:lnTo>
                    <a:lnTo>
                      <a:pt x="2538" y="854"/>
                    </a:lnTo>
                    <a:lnTo>
                      <a:pt x="2538" y="806"/>
                    </a:lnTo>
                    <a:lnTo>
                      <a:pt x="1635" y="806"/>
                    </a:lnTo>
                    <a:lnTo>
                      <a:pt x="820" y="0"/>
                    </a:lnTo>
                    <a:lnTo>
                      <a:pt x="0" y="80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92" name="Freeform 682"/>
              <p:cNvSpPr>
                <a:spLocks/>
              </p:cNvSpPr>
              <p:nvPr/>
            </p:nvSpPr>
            <p:spPr bwMode="auto">
              <a:xfrm>
                <a:off x="1162" y="392"/>
                <a:ext cx="2259" cy="757"/>
              </a:xfrm>
              <a:custGeom>
                <a:avLst/>
                <a:gdLst>
                  <a:gd name="T0" fmla="*/ 20 w 2656"/>
                  <a:gd name="T1" fmla="*/ 747 h 877"/>
                  <a:gd name="T2" fmla="*/ 0 w 2656"/>
                  <a:gd name="T3" fmla="*/ 720 h 877"/>
                  <a:gd name="T4" fmla="*/ 714 w 2656"/>
                  <a:gd name="T5" fmla="*/ 0 h 877"/>
                  <a:gd name="T6" fmla="*/ 822 w 2656"/>
                  <a:gd name="T7" fmla="*/ 0 h 877"/>
                  <a:gd name="T8" fmla="*/ 971 w 2656"/>
                  <a:gd name="T9" fmla="*/ 155 h 877"/>
                  <a:gd name="T10" fmla="*/ 1223 w 2656"/>
                  <a:gd name="T11" fmla="*/ 155 h 877"/>
                  <a:gd name="T12" fmla="*/ 1223 w 2656"/>
                  <a:gd name="T13" fmla="*/ 0 h 877"/>
                  <a:gd name="T14" fmla="*/ 1547 w 2656"/>
                  <a:gd name="T15" fmla="*/ 0 h 877"/>
                  <a:gd name="T16" fmla="*/ 2259 w 2656"/>
                  <a:gd name="T17" fmla="*/ 720 h 877"/>
                  <a:gd name="T18" fmla="*/ 2240 w 2656"/>
                  <a:gd name="T19" fmla="*/ 757 h 877"/>
                  <a:gd name="T20" fmla="*/ 1397 w 2656"/>
                  <a:gd name="T21" fmla="*/ 757 h 877"/>
                  <a:gd name="T22" fmla="*/ 1397 w 2656"/>
                  <a:gd name="T23" fmla="*/ 747 h 877"/>
                  <a:gd name="T24" fmla="*/ 2238 w 2656"/>
                  <a:gd name="T25" fmla="*/ 747 h 877"/>
                  <a:gd name="T26" fmla="*/ 2246 w 2656"/>
                  <a:gd name="T27" fmla="*/ 720 h 877"/>
                  <a:gd name="T28" fmla="*/ 1542 w 2656"/>
                  <a:gd name="T29" fmla="*/ 10 h 877"/>
                  <a:gd name="T30" fmla="*/ 1233 w 2656"/>
                  <a:gd name="T31" fmla="*/ 10 h 877"/>
                  <a:gd name="T32" fmla="*/ 1233 w 2656"/>
                  <a:gd name="T33" fmla="*/ 165 h 877"/>
                  <a:gd name="T34" fmla="*/ 965 w 2656"/>
                  <a:gd name="T35" fmla="*/ 165 h 877"/>
                  <a:gd name="T36" fmla="*/ 817 w 2656"/>
                  <a:gd name="T37" fmla="*/ 10 h 877"/>
                  <a:gd name="T38" fmla="*/ 723 w 2656"/>
                  <a:gd name="T39" fmla="*/ 10 h 877"/>
                  <a:gd name="T40" fmla="*/ 14 w 2656"/>
                  <a:gd name="T41" fmla="*/ 720 h 877"/>
                  <a:gd name="T42" fmla="*/ 24 w 2656"/>
                  <a:gd name="T43" fmla="*/ 741 h 877"/>
                  <a:gd name="T44" fmla="*/ 20 w 2656"/>
                  <a:gd name="T45" fmla="*/ 747 h 8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656" h="877">
                    <a:moveTo>
                      <a:pt x="24" y="865"/>
                    </a:moveTo>
                    <a:lnTo>
                      <a:pt x="0" y="834"/>
                    </a:lnTo>
                    <a:lnTo>
                      <a:pt x="839" y="0"/>
                    </a:lnTo>
                    <a:lnTo>
                      <a:pt x="966" y="0"/>
                    </a:lnTo>
                    <a:lnTo>
                      <a:pt x="1142" y="179"/>
                    </a:lnTo>
                    <a:lnTo>
                      <a:pt x="1438" y="179"/>
                    </a:lnTo>
                    <a:lnTo>
                      <a:pt x="1438" y="0"/>
                    </a:lnTo>
                    <a:lnTo>
                      <a:pt x="1819" y="0"/>
                    </a:lnTo>
                    <a:lnTo>
                      <a:pt x="2656" y="834"/>
                    </a:lnTo>
                    <a:lnTo>
                      <a:pt x="2634" y="877"/>
                    </a:lnTo>
                    <a:lnTo>
                      <a:pt x="1642" y="877"/>
                    </a:lnTo>
                    <a:lnTo>
                      <a:pt x="1642" y="865"/>
                    </a:lnTo>
                    <a:lnTo>
                      <a:pt x="2631" y="865"/>
                    </a:lnTo>
                    <a:lnTo>
                      <a:pt x="2641" y="834"/>
                    </a:lnTo>
                    <a:lnTo>
                      <a:pt x="1813" y="12"/>
                    </a:lnTo>
                    <a:lnTo>
                      <a:pt x="1450" y="12"/>
                    </a:lnTo>
                    <a:lnTo>
                      <a:pt x="1450" y="191"/>
                    </a:lnTo>
                    <a:lnTo>
                      <a:pt x="1135" y="191"/>
                    </a:lnTo>
                    <a:lnTo>
                      <a:pt x="961" y="12"/>
                    </a:lnTo>
                    <a:lnTo>
                      <a:pt x="850" y="12"/>
                    </a:lnTo>
                    <a:lnTo>
                      <a:pt x="17" y="834"/>
                    </a:lnTo>
                    <a:lnTo>
                      <a:pt x="28" y="858"/>
                    </a:lnTo>
                    <a:lnTo>
                      <a:pt x="24" y="8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93" name="Freeform 683"/>
              <p:cNvSpPr>
                <a:spLocks/>
              </p:cNvSpPr>
              <p:nvPr/>
            </p:nvSpPr>
            <p:spPr bwMode="auto">
              <a:xfrm>
                <a:off x="1876" y="392"/>
                <a:ext cx="1542" cy="752"/>
              </a:xfrm>
              <a:custGeom>
                <a:avLst/>
                <a:gdLst>
                  <a:gd name="T0" fmla="*/ 4 w 1813"/>
                  <a:gd name="T1" fmla="*/ 0 h 869"/>
                  <a:gd name="T2" fmla="*/ 717 w 1813"/>
                  <a:gd name="T3" fmla="*/ 722 h 869"/>
                  <a:gd name="T4" fmla="*/ 1542 w 1813"/>
                  <a:gd name="T5" fmla="*/ 722 h 869"/>
                  <a:gd name="T6" fmla="*/ 1533 w 1813"/>
                  <a:gd name="T7" fmla="*/ 732 h 869"/>
                  <a:gd name="T8" fmla="*/ 711 w 1813"/>
                  <a:gd name="T9" fmla="*/ 732 h 869"/>
                  <a:gd name="T10" fmla="*/ 697 w 1813"/>
                  <a:gd name="T11" fmla="*/ 752 h 869"/>
                  <a:gd name="T12" fmla="*/ 691 w 1813"/>
                  <a:gd name="T13" fmla="*/ 749 h 869"/>
                  <a:gd name="T14" fmla="*/ 701 w 1813"/>
                  <a:gd name="T15" fmla="*/ 722 h 869"/>
                  <a:gd name="T16" fmla="*/ 0 w 1813"/>
                  <a:gd name="T17" fmla="*/ 10 h 869"/>
                  <a:gd name="T18" fmla="*/ 4 w 1813"/>
                  <a:gd name="T19" fmla="*/ 0 h 8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13" h="869">
                    <a:moveTo>
                      <a:pt x="5" y="0"/>
                    </a:moveTo>
                    <a:lnTo>
                      <a:pt x="843" y="834"/>
                    </a:lnTo>
                    <a:lnTo>
                      <a:pt x="1813" y="834"/>
                    </a:lnTo>
                    <a:lnTo>
                      <a:pt x="1802" y="846"/>
                    </a:lnTo>
                    <a:lnTo>
                      <a:pt x="836" y="846"/>
                    </a:lnTo>
                    <a:lnTo>
                      <a:pt x="820" y="869"/>
                    </a:lnTo>
                    <a:lnTo>
                      <a:pt x="813" y="865"/>
                    </a:lnTo>
                    <a:lnTo>
                      <a:pt x="824" y="834"/>
                    </a:lnTo>
                    <a:lnTo>
                      <a:pt x="0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94" name="Freeform 684"/>
              <p:cNvSpPr>
                <a:spLocks/>
              </p:cNvSpPr>
              <p:nvPr/>
            </p:nvSpPr>
            <p:spPr bwMode="auto">
              <a:xfrm>
                <a:off x="1251" y="1071"/>
                <a:ext cx="2091" cy="1128"/>
              </a:xfrm>
              <a:custGeom>
                <a:avLst/>
                <a:gdLst>
                  <a:gd name="T0" fmla="*/ 0 w 2456"/>
                  <a:gd name="T1" fmla="*/ 42 h 1304"/>
                  <a:gd name="T2" fmla="*/ 0 w 2456"/>
                  <a:gd name="T3" fmla="*/ 1084 h 1304"/>
                  <a:gd name="T4" fmla="*/ 1282 w 2456"/>
                  <a:gd name="T5" fmla="*/ 1128 h 1304"/>
                  <a:gd name="T6" fmla="*/ 2091 w 2456"/>
                  <a:gd name="T7" fmla="*/ 995 h 1304"/>
                  <a:gd name="T8" fmla="*/ 2091 w 2456"/>
                  <a:gd name="T9" fmla="*/ 79 h 1304"/>
                  <a:gd name="T10" fmla="*/ 2082 w 2456"/>
                  <a:gd name="T11" fmla="*/ 79 h 1304"/>
                  <a:gd name="T12" fmla="*/ 2082 w 2456"/>
                  <a:gd name="T13" fmla="*/ 984 h 1304"/>
                  <a:gd name="T14" fmla="*/ 1292 w 2456"/>
                  <a:gd name="T15" fmla="*/ 1107 h 1304"/>
                  <a:gd name="T16" fmla="*/ 1292 w 2456"/>
                  <a:gd name="T17" fmla="*/ 72 h 1304"/>
                  <a:gd name="T18" fmla="*/ 1282 w 2456"/>
                  <a:gd name="T19" fmla="*/ 42 h 1304"/>
                  <a:gd name="T20" fmla="*/ 1282 w 2456"/>
                  <a:gd name="T21" fmla="*/ 1107 h 1304"/>
                  <a:gd name="T22" fmla="*/ 12 w 2456"/>
                  <a:gd name="T23" fmla="*/ 1067 h 1304"/>
                  <a:gd name="T24" fmla="*/ 12 w 2456"/>
                  <a:gd name="T25" fmla="*/ 0 h 1304"/>
                  <a:gd name="T26" fmla="*/ 0 w 2456"/>
                  <a:gd name="T27" fmla="*/ 42 h 13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56" h="1304">
                    <a:moveTo>
                      <a:pt x="0" y="48"/>
                    </a:moveTo>
                    <a:lnTo>
                      <a:pt x="0" y="1253"/>
                    </a:lnTo>
                    <a:lnTo>
                      <a:pt x="1506" y="1304"/>
                    </a:lnTo>
                    <a:lnTo>
                      <a:pt x="2456" y="1150"/>
                    </a:lnTo>
                    <a:lnTo>
                      <a:pt x="2456" y="91"/>
                    </a:lnTo>
                    <a:lnTo>
                      <a:pt x="2445" y="91"/>
                    </a:lnTo>
                    <a:lnTo>
                      <a:pt x="2445" y="1137"/>
                    </a:lnTo>
                    <a:lnTo>
                      <a:pt x="1518" y="1280"/>
                    </a:lnTo>
                    <a:lnTo>
                      <a:pt x="1518" y="83"/>
                    </a:lnTo>
                    <a:lnTo>
                      <a:pt x="1506" y="48"/>
                    </a:lnTo>
                    <a:lnTo>
                      <a:pt x="1506" y="1280"/>
                    </a:lnTo>
                    <a:lnTo>
                      <a:pt x="14" y="1234"/>
                    </a:lnTo>
                    <a:lnTo>
                      <a:pt x="14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95" name="Freeform 685"/>
              <p:cNvSpPr>
                <a:spLocks/>
              </p:cNvSpPr>
              <p:nvPr/>
            </p:nvSpPr>
            <p:spPr bwMode="auto">
              <a:xfrm>
                <a:off x="1404" y="1276"/>
                <a:ext cx="133" cy="765"/>
              </a:xfrm>
              <a:custGeom>
                <a:avLst/>
                <a:gdLst>
                  <a:gd name="T0" fmla="*/ 10 w 154"/>
                  <a:gd name="T1" fmla="*/ 765 h 884"/>
                  <a:gd name="T2" fmla="*/ 0 w 154"/>
                  <a:gd name="T3" fmla="*/ 765 h 884"/>
                  <a:gd name="T4" fmla="*/ 0 w 154"/>
                  <a:gd name="T5" fmla="*/ 99 h 884"/>
                  <a:gd name="T6" fmla="*/ 6 w 154"/>
                  <a:gd name="T7" fmla="*/ 73 h 884"/>
                  <a:gd name="T8" fmla="*/ 16 w 154"/>
                  <a:gd name="T9" fmla="*/ 42 h 884"/>
                  <a:gd name="T10" fmla="*/ 25 w 154"/>
                  <a:gd name="T11" fmla="*/ 25 h 884"/>
                  <a:gd name="T12" fmla="*/ 44 w 154"/>
                  <a:gd name="T13" fmla="*/ 4 h 884"/>
                  <a:gd name="T14" fmla="*/ 60 w 154"/>
                  <a:gd name="T15" fmla="*/ 0 h 884"/>
                  <a:gd name="T16" fmla="*/ 69 w 154"/>
                  <a:gd name="T17" fmla="*/ 0 h 884"/>
                  <a:gd name="T18" fmla="*/ 89 w 154"/>
                  <a:gd name="T19" fmla="*/ 4 h 884"/>
                  <a:gd name="T20" fmla="*/ 114 w 154"/>
                  <a:gd name="T21" fmla="*/ 32 h 884"/>
                  <a:gd name="T22" fmla="*/ 124 w 154"/>
                  <a:gd name="T23" fmla="*/ 52 h 884"/>
                  <a:gd name="T24" fmla="*/ 133 w 154"/>
                  <a:gd name="T25" fmla="*/ 93 h 884"/>
                  <a:gd name="T26" fmla="*/ 133 w 154"/>
                  <a:gd name="T27" fmla="*/ 765 h 884"/>
                  <a:gd name="T28" fmla="*/ 124 w 154"/>
                  <a:gd name="T29" fmla="*/ 765 h 884"/>
                  <a:gd name="T30" fmla="*/ 84 w 154"/>
                  <a:gd name="T31" fmla="*/ 404 h 884"/>
                  <a:gd name="T32" fmla="*/ 93 w 154"/>
                  <a:gd name="T33" fmla="*/ 404 h 884"/>
                  <a:gd name="T34" fmla="*/ 124 w 154"/>
                  <a:gd name="T35" fmla="*/ 676 h 884"/>
                  <a:gd name="T36" fmla="*/ 124 w 154"/>
                  <a:gd name="T37" fmla="*/ 89 h 884"/>
                  <a:gd name="T38" fmla="*/ 114 w 154"/>
                  <a:gd name="T39" fmla="*/ 52 h 884"/>
                  <a:gd name="T40" fmla="*/ 104 w 154"/>
                  <a:gd name="T41" fmla="*/ 32 h 884"/>
                  <a:gd name="T42" fmla="*/ 89 w 154"/>
                  <a:gd name="T43" fmla="*/ 15 h 884"/>
                  <a:gd name="T44" fmla="*/ 73 w 154"/>
                  <a:gd name="T45" fmla="*/ 10 h 884"/>
                  <a:gd name="T46" fmla="*/ 53 w 154"/>
                  <a:gd name="T47" fmla="*/ 10 h 884"/>
                  <a:gd name="T48" fmla="*/ 44 w 154"/>
                  <a:gd name="T49" fmla="*/ 15 h 884"/>
                  <a:gd name="T50" fmla="*/ 31 w 154"/>
                  <a:gd name="T51" fmla="*/ 32 h 884"/>
                  <a:gd name="T52" fmla="*/ 16 w 154"/>
                  <a:gd name="T53" fmla="*/ 62 h 884"/>
                  <a:gd name="T54" fmla="*/ 10 w 154"/>
                  <a:gd name="T55" fmla="*/ 99 h 884"/>
                  <a:gd name="T56" fmla="*/ 10 w 154"/>
                  <a:gd name="T57" fmla="*/ 676 h 884"/>
                  <a:gd name="T58" fmla="*/ 41 w 154"/>
                  <a:gd name="T59" fmla="*/ 404 h 884"/>
                  <a:gd name="T60" fmla="*/ 50 w 154"/>
                  <a:gd name="T61" fmla="*/ 404 h 884"/>
                  <a:gd name="T62" fmla="*/ 10 w 154"/>
                  <a:gd name="T63" fmla="*/ 765 h 8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4" h="884">
                    <a:moveTo>
                      <a:pt x="11" y="884"/>
                    </a:moveTo>
                    <a:lnTo>
                      <a:pt x="0" y="884"/>
                    </a:lnTo>
                    <a:lnTo>
                      <a:pt x="0" y="114"/>
                    </a:lnTo>
                    <a:lnTo>
                      <a:pt x="7" y="84"/>
                    </a:lnTo>
                    <a:lnTo>
                      <a:pt x="18" y="48"/>
                    </a:lnTo>
                    <a:lnTo>
                      <a:pt x="29" y="29"/>
                    </a:lnTo>
                    <a:lnTo>
                      <a:pt x="51" y="5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103" y="5"/>
                    </a:lnTo>
                    <a:lnTo>
                      <a:pt x="132" y="37"/>
                    </a:lnTo>
                    <a:lnTo>
                      <a:pt x="143" y="60"/>
                    </a:lnTo>
                    <a:lnTo>
                      <a:pt x="154" y="108"/>
                    </a:lnTo>
                    <a:lnTo>
                      <a:pt x="154" y="884"/>
                    </a:lnTo>
                    <a:lnTo>
                      <a:pt x="143" y="884"/>
                    </a:lnTo>
                    <a:lnTo>
                      <a:pt x="97" y="467"/>
                    </a:lnTo>
                    <a:lnTo>
                      <a:pt x="108" y="467"/>
                    </a:lnTo>
                    <a:lnTo>
                      <a:pt x="143" y="781"/>
                    </a:lnTo>
                    <a:lnTo>
                      <a:pt x="143" y="103"/>
                    </a:lnTo>
                    <a:lnTo>
                      <a:pt x="132" y="60"/>
                    </a:lnTo>
                    <a:lnTo>
                      <a:pt x="120" y="37"/>
                    </a:lnTo>
                    <a:lnTo>
                      <a:pt x="103" y="17"/>
                    </a:lnTo>
                    <a:lnTo>
                      <a:pt x="84" y="12"/>
                    </a:lnTo>
                    <a:lnTo>
                      <a:pt x="61" y="12"/>
                    </a:lnTo>
                    <a:lnTo>
                      <a:pt x="51" y="17"/>
                    </a:lnTo>
                    <a:lnTo>
                      <a:pt x="36" y="37"/>
                    </a:lnTo>
                    <a:lnTo>
                      <a:pt x="18" y="72"/>
                    </a:lnTo>
                    <a:lnTo>
                      <a:pt x="11" y="114"/>
                    </a:lnTo>
                    <a:lnTo>
                      <a:pt x="11" y="781"/>
                    </a:lnTo>
                    <a:lnTo>
                      <a:pt x="47" y="467"/>
                    </a:lnTo>
                    <a:lnTo>
                      <a:pt x="58" y="467"/>
                    </a:lnTo>
                    <a:lnTo>
                      <a:pt x="11" y="8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96" name="Freeform 686"/>
              <p:cNvSpPr>
                <a:spLocks/>
              </p:cNvSpPr>
              <p:nvPr/>
            </p:nvSpPr>
            <p:spPr bwMode="auto">
              <a:xfrm>
                <a:off x="1404" y="1431"/>
                <a:ext cx="133" cy="610"/>
              </a:xfrm>
              <a:custGeom>
                <a:avLst/>
                <a:gdLst>
                  <a:gd name="T0" fmla="*/ 0 w 154"/>
                  <a:gd name="T1" fmla="*/ 610 h 704"/>
                  <a:gd name="T2" fmla="*/ 133 w 154"/>
                  <a:gd name="T3" fmla="*/ 610 h 704"/>
                  <a:gd name="T4" fmla="*/ 133 w 154"/>
                  <a:gd name="T5" fmla="*/ 600 h 704"/>
                  <a:gd name="T6" fmla="*/ 71 w 154"/>
                  <a:gd name="T7" fmla="*/ 600 h 704"/>
                  <a:gd name="T8" fmla="*/ 71 w 154"/>
                  <a:gd name="T9" fmla="*/ 254 h 704"/>
                  <a:gd name="T10" fmla="*/ 93 w 154"/>
                  <a:gd name="T11" fmla="*/ 254 h 704"/>
                  <a:gd name="T12" fmla="*/ 93 w 154"/>
                  <a:gd name="T13" fmla="*/ 8 h 704"/>
                  <a:gd name="T14" fmla="*/ 128 w 154"/>
                  <a:gd name="T15" fmla="*/ 8 h 704"/>
                  <a:gd name="T16" fmla="*/ 128 w 154"/>
                  <a:gd name="T17" fmla="*/ 0 h 704"/>
                  <a:gd name="T18" fmla="*/ 84 w 154"/>
                  <a:gd name="T19" fmla="*/ 0 h 704"/>
                  <a:gd name="T20" fmla="*/ 84 w 154"/>
                  <a:gd name="T21" fmla="*/ 243 h 704"/>
                  <a:gd name="T22" fmla="*/ 50 w 154"/>
                  <a:gd name="T23" fmla="*/ 243 h 704"/>
                  <a:gd name="T24" fmla="*/ 50 w 154"/>
                  <a:gd name="T25" fmla="*/ 0 h 704"/>
                  <a:gd name="T26" fmla="*/ 6 w 154"/>
                  <a:gd name="T27" fmla="*/ 0 h 704"/>
                  <a:gd name="T28" fmla="*/ 6 w 154"/>
                  <a:gd name="T29" fmla="*/ 8 h 704"/>
                  <a:gd name="T30" fmla="*/ 41 w 154"/>
                  <a:gd name="T31" fmla="*/ 8 h 704"/>
                  <a:gd name="T32" fmla="*/ 41 w 154"/>
                  <a:gd name="T33" fmla="*/ 254 h 704"/>
                  <a:gd name="T34" fmla="*/ 60 w 154"/>
                  <a:gd name="T35" fmla="*/ 254 h 704"/>
                  <a:gd name="T36" fmla="*/ 60 w 154"/>
                  <a:gd name="T37" fmla="*/ 600 h 704"/>
                  <a:gd name="T38" fmla="*/ 0 w 154"/>
                  <a:gd name="T39" fmla="*/ 600 h 704"/>
                  <a:gd name="T40" fmla="*/ 0 w 154"/>
                  <a:gd name="T41" fmla="*/ 610 h 70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4" h="704">
                    <a:moveTo>
                      <a:pt x="0" y="704"/>
                    </a:moveTo>
                    <a:lnTo>
                      <a:pt x="154" y="704"/>
                    </a:lnTo>
                    <a:lnTo>
                      <a:pt x="154" y="692"/>
                    </a:lnTo>
                    <a:lnTo>
                      <a:pt x="82" y="692"/>
                    </a:lnTo>
                    <a:lnTo>
                      <a:pt x="82" y="293"/>
                    </a:lnTo>
                    <a:lnTo>
                      <a:pt x="108" y="293"/>
                    </a:lnTo>
                    <a:lnTo>
                      <a:pt x="108" y="9"/>
                    </a:lnTo>
                    <a:lnTo>
                      <a:pt x="148" y="9"/>
                    </a:lnTo>
                    <a:lnTo>
                      <a:pt x="148" y="0"/>
                    </a:lnTo>
                    <a:lnTo>
                      <a:pt x="97" y="0"/>
                    </a:lnTo>
                    <a:lnTo>
                      <a:pt x="97" y="281"/>
                    </a:lnTo>
                    <a:lnTo>
                      <a:pt x="58" y="281"/>
                    </a:lnTo>
                    <a:lnTo>
                      <a:pt x="58" y="0"/>
                    </a:lnTo>
                    <a:lnTo>
                      <a:pt x="7" y="0"/>
                    </a:lnTo>
                    <a:lnTo>
                      <a:pt x="7" y="9"/>
                    </a:lnTo>
                    <a:lnTo>
                      <a:pt x="47" y="9"/>
                    </a:lnTo>
                    <a:lnTo>
                      <a:pt x="47" y="293"/>
                    </a:lnTo>
                    <a:lnTo>
                      <a:pt x="69" y="293"/>
                    </a:lnTo>
                    <a:lnTo>
                      <a:pt x="69" y="692"/>
                    </a:lnTo>
                    <a:lnTo>
                      <a:pt x="0" y="692"/>
                    </a:lnTo>
                    <a:lnTo>
                      <a:pt x="0" y="7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97" name="Freeform 687"/>
              <p:cNvSpPr>
                <a:spLocks/>
              </p:cNvSpPr>
              <p:nvPr/>
            </p:nvSpPr>
            <p:spPr bwMode="auto">
              <a:xfrm>
                <a:off x="1414" y="1284"/>
                <a:ext cx="110" cy="150"/>
              </a:xfrm>
              <a:custGeom>
                <a:avLst/>
                <a:gdLst>
                  <a:gd name="T0" fmla="*/ 40 w 130"/>
                  <a:gd name="T1" fmla="*/ 147 h 173"/>
                  <a:gd name="T2" fmla="*/ 40 w 130"/>
                  <a:gd name="T3" fmla="*/ 143 h 173"/>
                  <a:gd name="T4" fmla="*/ 41 w 130"/>
                  <a:gd name="T5" fmla="*/ 135 h 173"/>
                  <a:gd name="T6" fmla="*/ 45 w 130"/>
                  <a:gd name="T7" fmla="*/ 127 h 173"/>
                  <a:gd name="T8" fmla="*/ 49 w 130"/>
                  <a:gd name="T9" fmla="*/ 127 h 173"/>
                  <a:gd name="T10" fmla="*/ 57 w 130"/>
                  <a:gd name="T11" fmla="*/ 125 h 173"/>
                  <a:gd name="T12" fmla="*/ 64 w 130"/>
                  <a:gd name="T13" fmla="*/ 127 h 173"/>
                  <a:gd name="T14" fmla="*/ 70 w 130"/>
                  <a:gd name="T15" fmla="*/ 130 h 173"/>
                  <a:gd name="T16" fmla="*/ 73 w 130"/>
                  <a:gd name="T17" fmla="*/ 135 h 173"/>
                  <a:gd name="T18" fmla="*/ 73 w 130"/>
                  <a:gd name="T19" fmla="*/ 147 h 173"/>
                  <a:gd name="T20" fmla="*/ 82 w 130"/>
                  <a:gd name="T21" fmla="*/ 147 h 173"/>
                  <a:gd name="T22" fmla="*/ 82 w 130"/>
                  <a:gd name="T23" fmla="*/ 140 h 173"/>
                  <a:gd name="T24" fmla="*/ 80 w 130"/>
                  <a:gd name="T25" fmla="*/ 132 h 173"/>
                  <a:gd name="T26" fmla="*/ 76 w 130"/>
                  <a:gd name="T27" fmla="*/ 127 h 173"/>
                  <a:gd name="T28" fmla="*/ 110 w 130"/>
                  <a:gd name="T29" fmla="*/ 67 h 173"/>
                  <a:gd name="T30" fmla="*/ 106 w 130"/>
                  <a:gd name="T31" fmla="*/ 62 h 173"/>
                  <a:gd name="T32" fmla="*/ 73 w 130"/>
                  <a:gd name="T33" fmla="*/ 122 h 173"/>
                  <a:gd name="T34" fmla="*/ 69 w 130"/>
                  <a:gd name="T35" fmla="*/ 117 h 173"/>
                  <a:gd name="T36" fmla="*/ 58 w 130"/>
                  <a:gd name="T37" fmla="*/ 117 h 173"/>
                  <a:gd name="T38" fmla="*/ 58 w 130"/>
                  <a:gd name="T39" fmla="*/ 0 h 173"/>
                  <a:gd name="T40" fmla="*/ 52 w 130"/>
                  <a:gd name="T41" fmla="*/ 0 h 173"/>
                  <a:gd name="T42" fmla="*/ 52 w 130"/>
                  <a:gd name="T43" fmla="*/ 117 h 173"/>
                  <a:gd name="T44" fmla="*/ 47 w 130"/>
                  <a:gd name="T45" fmla="*/ 117 h 173"/>
                  <a:gd name="T46" fmla="*/ 40 w 130"/>
                  <a:gd name="T47" fmla="*/ 122 h 173"/>
                  <a:gd name="T48" fmla="*/ 4 w 130"/>
                  <a:gd name="T49" fmla="*/ 54 h 173"/>
                  <a:gd name="T50" fmla="*/ 0 w 130"/>
                  <a:gd name="T51" fmla="*/ 59 h 173"/>
                  <a:gd name="T52" fmla="*/ 36 w 130"/>
                  <a:gd name="T53" fmla="*/ 127 h 173"/>
                  <a:gd name="T54" fmla="*/ 34 w 130"/>
                  <a:gd name="T55" fmla="*/ 132 h 173"/>
                  <a:gd name="T56" fmla="*/ 32 w 130"/>
                  <a:gd name="T57" fmla="*/ 136 h 173"/>
                  <a:gd name="T58" fmla="*/ 32 w 130"/>
                  <a:gd name="T59" fmla="*/ 140 h 173"/>
                  <a:gd name="T60" fmla="*/ 32 w 130"/>
                  <a:gd name="T61" fmla="*/ 150 h 173"/>
                  <a:gd name="T62" fmla="*/ 40 w 130"/>
                  <a:gd name="T63" fmla="*/ 147 h 17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0" h="173">
                    <a:moveTo>
                      <a:pt x="47" y="170"/>
                    </a:moveTo>
                    <a:lnTo>
                      <a:pt x="47" y="165"/>
                    </a:lnTo>
                    <a:lnTo>
                      <a:pt x="49" y="156"/>
                    </a:lnTo>
                    <a:lnTo>
                      <a:pt x="53" y="147"/>
                    </a:lnTo>
                    <a:lnTo>
                      <a:pt x="58" y="146"/>
                    </a:lnTo>
                    <a:lnTo>
                      <a:pt x="67" y="144"/>
                    </a:lnTo>
                    <a:lnTo>
                      <a:pt x="76" y="146"/>
                    </a:lnTo>
                    <a:lnTo>
                      <a:pt x="83" y="150"/>
                    </a:lnTo>
                    <a:lnTo>
                      <a:pt x="86" y="156"/>
                    </a:lnTo>
                    <a:lnTo>
                      <a:pt x="86" y="170"/>
                    </a:lnTo>
                    <a:lnTo>
                      <a:pt x="97" y="170"/>
                    </a:lnTo>
                    <a:lnTo>
                      <a:pt x="97" y="162"/>
                    </a:lnTo>
                    <a:lnTo>
                      <a:pt x="94" y="152"/>
                    </a:lnTo>
                    <a:lnTo>
                      <a:pt x="90" y="147"/>
                    </a:lnTo>
                    <a:lnTo>
                      <a:pt x="130" y="77"/>
                    </a:lnTo>
                    <a:lnTo>
                      <a:pt x="125" y="72"/>
                    </a:lnTo>
                    <a:lnTo>
                      <a:pt x="86" y="141"/>
                    </a:lnTo>
                    <a:lnTo>
                      <a:pt x="82" y="135"/>
                    </a:lnTo>
                    <a:lnTo>
                      <a:pt x="69" y="135"/>
                    </a:lnTo>
                    <a:lnTo>
                      <a:pt x="69" y="0"/>
                    </a:lnTo>
                    <a:lnTo>
                      <a:pt x="62" y="0"/>
                    </a:lnTo>
                    <a:lnTo>
                      <a:pt x="62" y="135"/>
                    </a:lnTo>
                    <a:lnTo>
                      <a:pt x="56" y="135"/>
                    </a:lnTo>
                    <a:lnTo>
                      <a:pt x="47" y="141"/>
                    </a:lnTo>
                    <a:lnTo>
                      <a:pt x="5" y="62"/>
                    </a:lnTo>
                    <a:lnTo>
                      <a:pt x="0" y="68"/>
                    </a:lnTo>
                    <a:lnTo>
                      <a:pt x="42" y="146"/>
                    </a:lnTo>
                    <a:lnTo>
                      <a:pt x="40" y="152"/>
                    </a:lnTo>
                    <a:lnTo>
                      <a:pt x="38" y="157"/>
                    </a:lnTo>
                    <a:lnTo>
                      <a:pt x="38" y="162"/>
                    </a:lnTo>
                    <a:lnTo>
                      <a:pt x="38" y="173"/>
                    </a:lnTo>
                    <a:lnTo>
                      <a:pt x="47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98" name="Freeform 688"/>
              <p:cNvSpPr>
                <a:spLocks/>
              </p:cNvSpPr>
              <p:nvPr/>
            </p:nvSpPr>
            <p:spPr bwMode="auto">
              <a:xfrm>
                <a:off x="2247" y="1276"/>
                <a:ext cx="130" cy="773"/>
              </a:xfrm>
              <a:custGeom>
                <a:avLst/>
                <a:gdLst>
                  <a:gd name="T0" fmla="*/ 8 w 153"/>
                  <a:gd name="T1" fmla="*/ 773 h 895"/>
                  <a:gd name="T2" fmla="*/ 0 w 153"/>
                  <a:gd name="T3" fmla="*/ 773 h 895"/>
                  <a:gd name="T4" fmla="*/ 0 w 153"/>
                  <a:gd name="T5" fmla="*/ 98 h 895"/>
                  <a:gd name="T6" fmla="*/ 6 w 153"/>
                  <a:gd name="T7" fmla="*/ 72 h 895"/>
                  <a:gd name="T8" fmla="*/ 15 w 153"/>
                  <a:gd name="T9" fmla="*/ 41 h 895"/>
                  <a:gd name="T10" fmla="*/ 25 w 153"/>
                  <a:gd name="T11" fmla="*/ 26 h 895"/>
                  <a:gd name="T12" fmla="*/ 43 w 153"/>
                  <a:gd name="T13" fmla="*/ 5 h 895"/>
                  <a:gd name="T14" fmla="*/ 56 w 153"/>
                  <a:gd name="T15" fmla="*/ 0 h 895"/>
                  <a:gd name="T16" fmla="*/ 66 w 153"/>
                  <a:gd name="T17" fmla="*/ 0 h 895"/>
                  <a:gd name="T18" fmla="*/ 85 w 153"/>
                  <a:gd name="T19" fmla="*/ 5 h 895"/>
                  <a:gd name="T20" fmla="*/ 110 w 153"/>
                  <a:gd name="T21" fmla="*/ 30 h 895"/>
                  <a:gd name="T22" fmla="*/ 119 w 153"/>
                  <a:gd name="T23" fmla="*/ 53 h 895"/>
                  <a:gd name="T24" fmla="*/ 130 w 153"/>
                  <a:gd name="T25" fmla="*/ 94 h 895"/>
                  <a:gd name="T26" fmla="*/ 130 w 153"/>
                  <a:gd name="T27" fmla="*/ 773 h 895"/>
                  <a:gd name="T28" fmla="*/ 119 w 153"/>
                  <a:gd name="T29" fmla="*/ 773 h 895"/>
                  <a:gd name="T30" fmla="*/ 81 w 153"/>
                  <a:gd name="T31" fmla="*/ 409 h 895"/>
                  <a:gd name="T32" fmla="*/ 90 w 153"/>
                  <a:gd name="T33" fmla="*/ 409 h 895"/>
                  <a:gd name="T34" fmla="*/ 119 w 153"/>
                  <a:gd name="T35" fmla="*/ 685 h 895"/>
                  <a:gd name="T36" fmla="*/ 119 w 153"/>
                  <a:gd name="T37" fmla="*/ 88 h 895"/>
                  <a:gd name="T38" fmla="*/ 110 w 153"/>
                  <a:gd name="T39" fmla="*/ 53 h 895"/>
                  <a:gd name="T40" fmla="*/ 99 w 153"/>
                  <a:gd name="T41" fmla="*/ 30 h 895"/>
                  <a:gd name="T42" fmla="*/ 85 w 153"/>
                  <a:gd name="T43" fmla="*/ 16 h 895"/>
                  <a:gd name="T44" fmla="*/ 71 w 153"/>
                  <a:gd name="T45" fmla="*/ 10 h 895"/>
                  <a:gd name="T46" fmla="*/ 52 w 153"/>
                  <a:gd name="T47" fmla="*/ 10 h 895"/>
                  <a:gd name="T48" fmla="*/ 43 w 153"/>
                  <a:gd name="T49" fmla="*/ 16 h 895"/>
                  <a:gd name="T50" fmla="*/ 28 w 153"/>
                  <a:gd name="T51" fmla="*/ 30 h 895"/>
                  <a:gd name="T52" fmla="*/ 15 w 153"/>
                  <a:gd name="T53" fmla="*/ 63 h 895"/>
                  <a:gd name="T54" fmla="*/ 8 w 153"/>
                  <a:gd name="T55" fmla="*/ 98 h 895"/>
                  <a:gd name="T56" fmla="*/ 8 w 153"/>
                  <a:gd name="T57" fmla="*/ 685 h 895"/>
                  <a:gd name="T58" fmla="*/ 39 w 153"/>
                  <a:gd name="T59" fmla="*/ 409 h 895"/>
                  <a:gd name="T60" fmla="*/ 49 w 153"/>
                  <a:gd name="T61" fmla="*/ 409 h 895"/>
                  <a:gd name="T62" fmla="*/ 8 w 153"/>
                  <a:gd name="T63" fmla="*/ 773 h 8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3" h="895">
                    <a:moveTo>
                      <a:pt x="10" y="895"/>
                    </a:moveTo>
                    <a:lnTo>
                      <a:pt x="0" y="895"/>
                    </a:lnTo>
                    <a:lnTo>
                      <a:pt x="0" y="114"/>
                    </a:lnTo>
                    <a:lnTo>
                      <a:pt x="7" y="83"/>
                    </a:lnTo>
                    <a:lnTo>
                      <a:pt x="18" y="47"/>
                    </a:lnTo>
                    <a:lnTo>
                      <a:pt x="29" y="30"/>
                    </a:lnTo>
                    <a:lnTo>
                      <a:pt x="51" y="6"/>
                    </a:lnTo>
                    <a:lnTo>
                      <a:pt x="66" y="0"/>
                    </a:lnTo>
                    <a:lnTo>
                      <a:pt x="78" y="0"/>
                    </a:lnTo>
                    <a:lnTo>
                      <a:pt x="100" y="6"/>
                    </a:lnTo>
                    <a:lnTo>
                      <a:pt x="129" y="35"/>
                    </a:lnTo>
                    <a:lnTo>
                      <a:pt x="140" y="61"/>
                    </a:lnTo>
                    <a:lnTo>
                      <a:pt x="153" y="109"/>
                    </a:lnTo>
                    <a:lnTo>
                      <a:pt x="153" y="895"/>
                    </a:lnTo>
                    <a:lnTo>
                      <a:pt x="140" y="895"/>
                    </a:lnTo>
                    <a:lnTo>
                      <a:pt x="95" y="474"/>
                    </a:lnTo>
                    <a:lnTo>
                      <a:pt x="106" y="474"/>
                    </a:lnTo>
                    <a:lnTo>
                      <a:pt x="140" y="793"/>
                    </a:lnTo>
                    <a:lnTo>
                      <a:pt x="140" y="102"/>
                    </a:lnTo>
                    <a:lnTo>
                      <a:pt x="129" y="61"/>
                    </a:lnTo>
                    <a:lnTo>
                      <a:pt x="117" y="35"/>
                    </a:lnTo>
                    <a:lnTo>
                      <a:pt x="100" y="18"/>
                    </a:lnTo>
                    <a:lnTo>
                      <a:pt x="84" y="11"/>
                    </a:lnTo>
                    <a:lnTo>
                      <a:pt x="61" y="11"/>
                    </a:lnTo>
                    <a:lnTo>
                      <a:pt x="51" y="18"/>
                    </a:lnTo>
                    <a:lnTo>
                      <a:pt x="33" y="35"/>
                    </a:lnTo>
                    <a:lnTo>
                      <a:pt x="18" y="73"/>
                    </a:lnTo>
                    <a:lnTo>
                      <a:pt x="10" y="114"/>
                    </a:lnTo>
                    <a:lnTo>
                      <a:pt x="10" y="793"/>
                    </a:lnTo>
                    <a:lnTo>
                      <a:pt x="46" y="474"/>
                    </a:lnTo>
                    <a:lnTo>
                      <a:pt x="58" y="474"/>
                    </a:lnTo>
                    <a:lnTo>
                      <a:pt x="10" y="89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99" name="Freeform 689"/>
              <p:cNvSpPr>
                <a:spLocks/>
              </p:cNvSpPr>
              <p:nvPr/>
            </p:nvSpPr>
            <p:spPr bwMode="auto">
              <a:xfrm>
                <a:off x="2247" y="1431"/>
                <a:ext cx="130" cy="618"/>
              </a:xfrm>
              <a:custGeom>
                <a:avLst/>
                <a:gdLst>
                  <a:gd name="T0" fmla="*/ 0 w 153"/>
                  <a:gd name="T1" fmla="*/ 618 h 714"/>
                  <a:gd name="T2" fmla="*/ 130 w 153"/>
                  <a:gd name="T3" fmla="*/ 618 h 714"/>
                  <a:gd name="T4" fmla="*/ 130 w 153"/>
                  <a:gd name="T5" fmla="*/ 609 h 714"/>
                  <a:gd name="T6" fmla="*/ 70 w 153"/>
                  <a:gd name="T7" fmla="*/ 609 h 714"/>
                  <a:gd name="T8" fmla="*/ 70 w 153"/>
                  <a:gd name="T9" fmla="*/ 257 h 714"/>
                  <a:gd name="T10" fmla="*/ 88 w 153"/>
                  <a:gd name="T11" fmla="*/ 257 h 714"/>
                  <a:gd name="T12" fmla="*/ 88 w 153"/>
                  <a:gd name="T13" fmla="*/ 8 h 714"/>
                  <a:gd name="T14" fmla="*/ 122 w 153"/>
                  <a:gd name="T15" fmla="*/ 8 h 714"/>
                  <a:gd name="T16" fmla="*/ 122 w 153"/>
                  <a:gd name="T17" fmla="*/ 0 h 714"/>
                  <a:gd name="T18" fmla="*/ 79 w 153"/>
                  <a:gd name="T19" fmla="*/ 0 h 714"/>
                  <a:gd name="T20" fmla="*/ 79 w 153"/>
                  <a:gd name="T21" fmla="*/ 246 h 714"/>
                  <a:gd name="T22" fmla="*/ 49 w 153"/>
                  <a:gd name="T23" fmla="*/ 246 h 714"/>
                  <a:gd name="T24" fmla="*/ 49 w 153"/>
                  <a:gd name="T25" fmla="*/ 0 h 714"/>
                  <a:gd name="T26" fmla="*/ 6 w 153"/>
                  <a:gd name="T27" fmla="*/ 0 h 714"/>
                  <a:gd name="T28" fmla="*/ 6 w 153"/>
                  <a:gd name="T29" fmla="*/ 8 h 714"/>
                  <a:gd name="T30" fmla="*/ 39 w 153"/>
                  <a:gd name="T31" fmla="*/ 8 h 714"/>
                  <a:gd name="T32" fmla="*/ 39 w 153"/>
                  <a:gd name="T33" fmla="*/ 257 h 714"/>
                  <a:gd name="T34" fmla="*/ 58 w 153"/>
                  <a:gd name="T35" fmla="*/ 257 h 714"/>
                  <a:gd name="T36" fmla="*/ 58 w 153"/>
                  <a:gd name="T37" fmla="*/ 609 h 714"/>
                  <a:gd name="T38" fmla="*/ 0 w 153"/>
                  <a:gd name="T39" fmla="*/ 609 h 714"/>
                  <a:gd name="T40" fmla="*/ 0 w 153"/>
                  <a:gd name="T41" fmla="*/ 618 h 7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3" h="714">
                    <a:moveTo>
                      <a:pt x="0" y="714"/>
                    </a:moveTo>
                    <a:lnTo>
                      <a:pt x="153" y="714"/>
                    </a:lnTo>
                    <a:lnTo>
                      <a:pt x="153" y="704"/>
                    </a:lnTo>
                    <a:lnTo>
                      <a:pt x="82" y="704"/>
                    </a:lnTo>
                    <a:lnTo>
                      <a:pt x="82" y="297"/>
                    </a:lnTo>
                    <a:lnTo>
                      <a:pt x="104" y="297"/>
                    </a:lnTo>
                    <a:lnTo>
                      <a:pt x="104" y="9"/>
                    </a:lnTo>
                    <a:lnTo>
                      <a:pt x="144" y="9"/>
                    </a:lnTo>
                    <a:lnTo>
                      <a:pt x="144" y="0"/>
                    </a:lnTo>
                    <a:lnTo>
                      <a:pt x="93" y="0"/>
                    </a:lnTo>
                    <a:lnTo>
                      <a:pt x="93" y="284"/>
                    </a:lnTo>
                    <a:lnTo>
                      <a:pt x="58" y="284"/>
                    </a:lnTo>
                    <a:lnTo>
                      <a:pt x="58" y="0"/>
                    </a:lnTo>
                    <a:lnTo>
                      <a:pt x="7" y="0"/>
                    </a:lnTo>
                    <a:lnTo>
                      <a:pt x="7" y="9"/>
                    </a:lnTo>
                    <a:lnTo>
                      <a:pt x="46" y="9"/>
                    </a:lnTo>
                    <a:lnTo>
                      <a:pt x="46" y="297"/>
                    </a:lnTo>
                    <a:lnTo>
                      <a:pt x="68" y="297"/>
                    </a:lnTo>
                    <a:lnTo>
                      <a:pt x="68" y="704"/>
                    </a:lnTo>
                    <a:lnTo>
                      <a:pt x="0" y="704"/>
                    </a:lnTo>
                    <a:lnTo>
                      <a:pt x="0" y="7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100" name="Freeform 690"/>
              <p:cNvSpPr>
                <a:spLocks/>
              </p:cNvSpPr>
              <p:nvPr/>
            </p:nvSpPr>
            <p:spPr bwMode="auto">
              <a:xfrm>
                <a:off x="2254" y="1281"/>
                <a:ext cx="110" cy="153"/>
              </a:xfrm>
              <a:custGeom>
                <a:avLst/>
                <a:gdLst>
                  <a:gd name="T0" fmla="*/ 41 w 130"/>
                  <a:gd name="T1" fmla="*/ 150 h 176"/>
                  <a:gd name="T2" fmla="*/ 41 w 130"/>
                  <a:gd name="T3" fmla="*/ 146 h 176"/>
                  <a:gd name="T4" fmla="*/ 42 w 130"/>
                  <a:gd name="T5" fmla="*/ 138 h 176"/>
                  <a:gd name="T6" fmla="*/ 43 w 130"/>
                  <a:gd name="T7" fmla="*/ 130 h 176"/>
                  <a:gd name="T8" fmla="*/ 49 w 130"/>
                  <a:gd name="T9" fmla="*/ 130 h 176"/>
                  <a:gd name="T10" fmla="*/ 55 w 130"/>
                  <a:gd name="T11" fmla="*/ 128 h 176"/>
                  <a:gd name="T12" fmla="*/ 63 w 130"/>
                  <a:gd name="T13" fmla="*/ 130 h 176"/>
                  <a:gd name="T14" fmla="*/ 69 w 130"/>
                  <a:gd name="T15" fmla="*/ 133 h 176"/>
                  <a:gd name="T16" fmla="*/ 70 w 130"/>
                  <a:gd name="T17" fmla="*/ 138 h 176"/>
                  <a:gd name="T18" fmla="*/ 70 w 130"/>
                  <a:gd name="T19" fmla="*/ 150 h 176"/>
                  <a:gd name="T20" fmla="*/ 80 w 130"/>
                  <a:gd name="T21" fmla="*/ 150 h 176"/>
                  <a:gd name="T22" fmla="*/ 80 w 130"/>
                  <a:gd name="T23" fmla="*/ 143 h 176"/>
                  <a:gd name="T24" fmla="*/ 78 w 130"/>
                  <a:gd name="T25" fmla="*/ 135 h 176"/>
                  <a:gd name="T26" fmla="*/ 76 w 130"/>
                  <a:gd name="T27" fmla="*/ 130 h 176"/>
                  <a:gd name="T28" fmla="*/ 110 w 130"/>
                  <a:gd name="T29" fmla="*/ 70 h 176"/>
                  <a:gd name="T30" fmla="*/ 107 w 130"/>
                  <a:gd name="T31" fmla="*/ 62 h 176"/>
                  <a:gd name="T32" fmla="*/ 72 w 130"/>
                  <a:gd name="T33" fmla="*/ 125 h 176"/>
                  <a:gd name="T34" fmla="*/ 67 w 130"/>
                  <a:gd name="T35" fmla="*/ 120 h 176"/>
                  <a:gd name="T36" fmla="*/ 59 w 130"/>
                  <a:gd name="T37" fmla="*/ 120 h 176"/>
                  <a:gd name="T38" fmla="*/ 59 w 130"/>
                  <a:gd name="T39" fmla="*/ 0 h 176"/>
                  <a:gd name="T40" fmla="*/ 52 w 130"/>
                  <a:gd name="T41" fmla="*/ 0 h 176"/>
                  <a:gd name="T42" fmla="*/ 52 w 130"/>
                  <a:gd name="T43" fmla="*/ 120 h 176"/>
                  <a:gd name="T44" fmla="*/ 46 w 130"/>
                  <a:gd name="T45" fmla="*/ 120 h 176"/>
                  <a:gd name="T46" fmla="*/ 42 w 130"/>
                  <a:gd name="T47" fmla="*/ 125 h 176"/>
                  <a:gd name="T48" fmla="*/ 4 w 130"/>
                  <a:gd name="T49" fmla="*/ 57 h 176"/>
                  <a:gd name="T50" fmla="*/ 0 w 130"/>
                  <a:gd name="T51" fmla="*/ 61 h 176"/>
                  <a:gd name="T52" fmla="*/ 38 w 130"/>
                  <a:gd name="T53" fmla="*/ 130 h 176"/>
                  <a:gd name="T54" fmla="*/ 33 w 130"/>
                  <a:gd name="T55" fmla="*/ 135 h 176"/>
                  <a:gd name="T56" fmla="*/ 33 w 130"/>
                  <a:gd name="T57" fmla="*/ 139 h 176"/>
                  <a:gd name="T58" fmla="*/ 30 w 130"/>
                  <a:gd name="T59" fmla="*/ 143 h 176"/>
                  <a:gd name="T60" fmla="*/ 30 w 130"/>
                  <a:gd name="T61" fmla="*/ 153 h 176"/>
                  <a:gd name="T62" fmla="*/ 41 w 130"/>
                  <a:gd name="T63" fmla="*/ 150 h 17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0" h="176">
                    <a:moveTo>
                      <a:pt x="48" y="173"/>
                    </a:moveTo>
                    <a:lnTo>
                      <a:pt x="48" y="168"/>
                    </a:lnTo>
                    <a:lnTo>
                      <a:pt x="50" y="159"/>
                    </a:lnTo>
                    <a:lnTo>
                      <a:pt x="51" y="150"/>
                    </a:lnTo>
                    <a:lnTo>
                      <a:pt x="58" y="149"/>
                    </a:lnTo>
                    <a:lnTo>
                      <a:pt x="65" y="147"/>
                    </a:lnTo>
                    <a:lnTo>
                      <a:pt x="74" y="149"/>
                    </a:lnTo>
                    <a:lnTo>
                      <a:pt x="81" y="153"/>
                    </a:lnTo>
                    <a:lnTo>
                      <a:pt x="83" y="159"/>
                    </a:lnTo>
                    <a:lnTo>
                      <a:pt x="83" y="173"/>
                    </a:lnTo>
                    <a:lnTo>
                      <a:pt x="94" y="173"/>
                    </a:lnTo>
                    <a:lnTo>
                      <a:pt x="94" y="165"/>
                    </a:lnTo>
                    <a:lnTo>
                      <a:pt x="92" y="155"/>
                    </a:lnTo>
                    <a:lnTo>
                      <a:pt x="90" y="150"/>
                    </a:lnTo>
                    <a:lnTo>
                      <a:pt x="130" y="80"/>
                    </a:lnTo>
                    <a:lnTo>
                      <a:pt x="126" y="71"/>
                    </a:lnTo>
                    <a:lnTo>
                      <a:pt x="85" y="144"/>
                    </a:lnTo>
                    <a:lnTo>
                      <a:pt x="79" y="138"/>
                    </a:lnTo>
                    <a:lnTo>
                      <a:pt x="70" y="138"/>
                    </a:lnTo>
                    <a:lnTo>
                      <a:pt x="70" y="0"/>
                    </a:lnTo>
                    <a:lnTo>
                      <a:pt x="61" y="0"/>
                    </a:lnTo>
                    <a:lnTo>
                      <a:pt x="61" y="138"/>
                    </a:lnTo>
                    <a:lnTo>
                      <a:pt x="54" y="138"/>
                    </a:lnTo>
                    <a:lnTo>
                      <a:pt x="50" y="144"/>
                    </a:lnTo>
                    <a:lnTo>
                      <a:pt x="5" y="65"/>
                    </a:lnTo>
                    <a:lnTo>
                      <a:pt x="0" y="70"/>
                    </a:lnTo>
                    <a:lnTo>
                      <a:pt x="45" y="149"/>
                    </a:lnTo>
                    <a:lnTo>
                      <a:pt x="39" y="155"/>
                    </a:lnTo>
                    <a:lnTo>
                      <a:pt x="39" y="160"/>
                    </a:lnTo>
                    <a:lnTo>
                      <a:pt x="36" y="165"/>
                    </a:lnTo>
                    <a:lnTo>
                      <a:pt x="36" y="176"/>
                    </a:lnTo>
                    <a:lnTo>
                      <a:pt x="48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101" name="Freeform 691"/>
              <p:cNvSpPr>
                <a:spLocks/>
              </p:cNvSpPr>
              <p:nvPr/>
            </p:nvSpPr>
            <p:spPr bwMode="auto">
              <a:xfrm>
                <a:off x="1682" y="1426"/>
                <a:ext cx="419" cy="744"/>
              </a:xfrm>
              <a:custGeom>
                <a:avLst/>
                <a:gdLst>
                  <a:gd name="T0" fmla="*/ 0 w 493"/>
                  <a:gd name="T1" fmla="*/ 733 h 860"/>
                  <a:gd name="T2" fmla="*/ 0 w 493"/>
                  <a:gd name="T3" fmla="*/ 0 h 860"/>
                  <a:gd name="T4" fmla="*/ 419 w 493"/>
                  <a:gd name="T5" fmla="*/ 0 h 860"/>
                  <a:gd name="T6" fmla="*/ 419 w 493"/>
                  <a:gd name="T7" fmla="*/ 744 h 860"/>
                  <a:gd name="T8" fmla="*/ 405 w 493"/>
                  <a:gd name="T9" fmla="*/ 744 h 860"/>
                  <a:gd name="T10" fmla="*/ 405 w 493"/>
                  <a:gd name="T11" fmla="*/ 16 h 860"/>
                  <a:gd name="T12" fmla="*/ 14 w 493"/>
                  <a:gd name="T13" fmla="*/ 16 h 860"/>
                  <a:gd name="T14" fmla="*/ 14 w 493"/>
                  <a:gd name="T15" fmla="*/ 733 h 860"/>
                  <a:gd name="T16" fmla="*/ 0 w 493"/>
                  <a:gd name="T17" fmla="*/ 733 h 8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3" h="860">
                    <a:moveTo>
                      <a:pt x="0" y="847"/>
                    </a:moveTo>
                    <a:lnTo>
                      <a:pt x="0" y="0"/>
                    </a:lnTo>
                    <a:lnTo>
                      <a:pt x="493" y="0"/>
                    </a:lnTo>
                    <a:lnTo>
                      <a:pt x="493" y="860"/>
                    </a:lnTo>
                    <a:lnTo>
                      <a:pt x="476" y="860"/>
                    </a:lnTo>
                    <a:lnTo>
                      <a:pt x="476" y="18"/>
                    </a:lnTo>
                    <a:lnTo>
                      <a:pt x="17" y="18"/>
                    </a:lnTo>
                    <a:lnTo>
                      <a:pt x="17" y="847"/>
                    </a:lnTo>
                    <a:lnTo>
                      <a:pt x="0" y="8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102" name="Freeform 693"/>
              <p:cNvSpPr>
                <a:spLocks/>
              </p:cNvSpPr>
              <p:nvPr/>
            </p:nvSpPr>
            <p:spPr bwMode="auto">
              <a:xfrm>
                <a:off x="1825" y="1862"/>
                <a:ext cx="46" cy="54"/>
              </a:xfrm>
              <a:custGeom>
                <a:avLst/>
                <a:gdLst>
                  <a:gd name="T0" fmla="*/ 37 w 54"/>
                  <a:gd name="T1" fmla="*/ 0 h 63"/>
                  <a:gd name="T2" fmla="*/ 6 w 54"/>
                  <a:gd name="T3" fmla="*/ 7 h 63"/>
                  <a:gd name="T4" fmla="*/ 0 w 54"/>
                  <a:gd name="T5" fmla="*/ 27 h 63"/>
                  <a:gd name="T6" fmla="*/ 15 w 54"/>
                  <a:gd name="T7" fmla="*/ 54 h 63"/>
                  <a:gd name="T8" fmla="*/ 46 w 54"/>
                  <a:gd name="T9" fmla="*/ 38 h 63"/>
                  <a:gd name="T10" fmla="*/ 46 w 54"/>
                  <a:gd name="T11" fmla="*/ 21 h 63"/>
                  <a:gd name="T12" fmla="*/ 25 w 54"/>
                  <a:gd name="T13" fmla="*/ 34 h 63"/>
                  <a:gd name="T14" fmla="*/ 15 w 54"/>
                  <a:gd name="T15" fmla="*/ 21 h 63"/>
                  <a:gd name="T16" fmla="*/ 37 w 54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4" h="63">
                    <a:moveTo>
                      <a:pt x="43" y="0"/>
                    </a:moveTo>
                    <a:lnTo>
                      <a:pt x="7" y="8"/>
                    </a:lnTo>
                    <a:lnTo>
                      <a:pt x="0" y="31"/>
                    </a:lnTo>
                    <a:lnTo>
                      <a:pt x="18" y="63"/>
                    </a:lnTo>
                    <a:lnTo>
                      <a:pt x="54" y="44"/>
                    </a:lnTo>
                    <a:lnTo>
                      <a:pt x="54" y="24"/>
                    </a:lnTo>
                    <a:lnTo>
                      <a:pt x="29" y="40"/>
                    </a:lnTo>
                    <a:lnTo>
                      <a:pt x="18" y="2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103" name="Freeform 694"/>
              <p:cNvSpPr>
                <a:spLocks/>
              </p:cNvSpPr>
              <p:nvPr/>
            </p:nvSpPr>
            <p:spPr bwMode="auto">
              <a:xfrm>
                <a:off x="1917" y="1862"/>
                <a:ext cx="44" cy="54"/>
              </a:xfrm>
              <a:custGeom>
                <a:avLst/>
                <a:gdLst>
                  <a:gd name="T0" fmla="*/ 34 w 51"/>
                  <a:gd name="T1" fmla="*/ 0 h 63"/>
                  <a:gd name="T2" fmla="*/ 3 w 51"/>
                  <a:gd name="T3" fmla="*/ 7 h 63"/>
                  <a:gd name="T4" fmla="*/ 0 w 51"/>
                  <a:gd name="T5" fmla="*/ 27 h 63"/>
                  <a:gd name="T6" fmla="*/ 13 w 51"/>
                  <a:gd name="T7" fmla="*/ 54 h 63"/>
                  <a:gd name="T8" fmla="*/ 44 w 51"/>
                  <a:gd name="T9" fmla="*/ 38 h 63"/>
                  <a:gd name="T10" fmla="*/ 44 w 51"/>
                  <a:gd name="T11" fmla="*/ 21 h 63"/>
                  <a:gd name="T12" fmla="*/ 22 w 51"/>
                  <a:gd name="T13" fmla="*/ 34 h 63"/>
                  <a:gd name="T14" fmla="*/ 13 w 51"/>
                  <a:gd name="T15" fmla="*/ 21 h 63"/>
                  <a:gd name="T16" fmla="*/ 34 w 51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63">
                    <a:moveTo>
                      <a:pt x="39" y="0"/>
                    </a:moveTo>
                    <a:lnTo>
                      <a:pt x="4" y="8"/>
                    </a:lnTo>
                    <a:lnTo>
                      <a:pt x="0" y="31"/>
                    </a:lnTo>
                    <a:lnTo>
                      <a:pt x="15" y="63"/>
                    </a:lnTo>
                    <a:lnTo>
                      <a:pt x="51" y="44"/>
                    </a:lnTo>
                    <a:lnTo>
                      <a:pt x="51" y="24"/>
                    </a:lnTo>
                    <a:lnTo>
                      <a:pt x="26" y="40"/>
                    </a:lnTo>
                    <a:lnTo>
                      <a:pt x="15" y="2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104" name="Freeform 697"/>
              <p:cNvSpPr>
                <a:spLocks/>
              </p:cNvSpPr>
              <p:nvPr/>
            </p:nvSpPr>
            <p:spPr bwMode="auto">
              <a:xfrm>
                <a:off x="1787" y="838"/>
                <a:ext cx="202" cy="65"/>
              </a:xfrm>
              <a:custGeom>
                <a:avLst/>
                <a:gdLst>
                  <a:gd name="T0" fmla="*/ 0 w 237"/>
                  <a:gd name="T1" fmla="*/ 4 h 77"/>
                  <a:gd name="T2" fmla="*/ 9 w 237"/>
                  <a:gd name="T3" fmla="*/ 14 h 77"/>
                  <a:gd name="T4" fmla="*/ 73 w 237"/>
                  <a:gd name="T5" fmla="*/ 14 h 77"/>
                  <a:gd name="T6" fmla="*/ 78 w 237"/>
                  <a:gd name="T7" fmla="*/ 26 h 77"/>
                  <a:gd name="T8" fmla="*/ 88 w 237"/>
                  <a:gd name="T9" fmla="*/ 35 h 77"/>
                  <a:gd name="T10" fmla="*/ 96 w 237"/>
                  <a:gd name="T11" fmla="*/ 41 h 77"/>
                  <a:gd name="T12" fmla="*/ 103 w 237"/>
                  <a:gd name="T13" fmla="*/ 42 h 77"/>
                  <a:gd name="T14" fmla="*/ 103 w 237"/>
                  <a:gd name="T15" fmla="*/ 65 h 77"/>
                  <a:gd name="T16" fmla="*/ 111 w 237"/>
                  <a:gd name="T17" fmla="*/ 65 h 77"/>
                  <a:gd name="T18" fmla="*/ 111 w 237"/>
                  <a:gd name="T19" fmla="*/ 42 h 77"/>
                  <a:gd name="T20" fmla="*/ 120 w 237"/>
                  <a:gd name="T21" fmla="*/ 38 h 77"/>
                  <a:gd name="T22" fmla="*/ 130 w 237"/>
                  <a:gd name="T23" fmla="*/ 32 h 77"/>
                  <a:gd name="T24" fmla="*/ 136 w 237"/>
                  <a:gd name="T25" fmla="*/ 26 h 77"/>
                  <a:gd name="T26" fmla="*/ 139 w 237"/>
                  <a:gd name="T27" fmla="*/ 14 h 77"/>
                  <a:gd name="T28" fmla="*/ 198 w 237"/>
                  <a:gd name="T29" fmla="*/ 14 h 77"/>
                  <a:gd name="T30" fmla="*/ 202 w 237"/>
                  <a:gd name="T31" fmla="*/ 4 h 77"/>
                  <a:gd name="T32" fmla="*/ 130 w 237"/>
                  <a:gd name="T33" fmla="*/ 4 h 77"/>
                  <a:gd name="T34" fmla="*/ 130 w 237"/>
                  <a:gd name="T35" fmla="*/ 18 h 77"/>
                  <a:gd name="T36" fmla="*/ 122 w 237"/>
                  <a:gd name="T37" fmla="*/ 26 h 77"/>
                  <a:gd name="T38" fmla="*/ 111 w 237"/>
                  <a:gd name="T39" fmla="*/ 30 h 77"/>
                  <a:gd name="T40" fmla="*/ 100 w 237"/>
                  <a:gd name="T41" fmla="*/ 30 h 77"/>
                  <a:gd name="T42" fmla="*/ 92 w 237"/>
                  <a:gd name="T43" fmla="*/ 26 h 77"/>
                  <a:gd name="T44" fmla="*/ 86 w 237"/>
                  <a:gd name="T45" fmla="*/ 18 h 77"/>
                  <a:gd name="T46" fmla="*/ 83 w 237"/>
                  <a:gd name="T47" fmla="*/ 4 h 77"/>
                  <a:gd name="T48" fmla="*/ 15 w 237"/>
                  <a:gd name="T49" fmla="*/ 4 h 77"/>
                  <a:gd name="T50" fmla="*/ 11 w 237"/>
                  <a:gd name="T51" fmla="*/ 0 h 77"/>
                  <a:gd name="T52" fmla="*/ 0 w 237"/>
                  <a:gd name="T53" fmla="*/ 4 h 7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37" h="77">
                    <a:moveTo>
                      <a:pt x="0" y="5"/>
                    </a:moveTo>
                    <a:lnTo>
                      <a:pt x="10" y="17"/>
                    </a:lnTo>
                    <a:lnTo>
                      <a:pt x="86" y="17"/>
                    </a:lnTo>
                    <a:lnTo>
                      <a:pt x="92" y="31"/>
                    </a:lnTo>
                    <a:lnTo>
                      <a:pt x="103" y="41"/>
                    </a:lnTo>
                    <a:lnTo>
                      <a:pt x="113" y="48"/>
                    </a:lnTo>
                    <a:lnTo>
                      <a:pt x="121" y="50"/>
                    </a:lnTo>
                    <a:lnTo>
                      <a:pt x="121" y="77"/>
                    </a:lnTo>
                    <a:lnTo>
                      <a:pt x="130" y="77"/>
                    </a:lnTo>
                    <a:lnTo>
                      <a:pt x="130" y="50"/>
                    </a:lnTo>
                    <a:lnTo>
                      <a:pt x="141" y="45"/>
                    </a:lnTo>
                    <a:lnTo>
                      <a:pt x="153" y="38"/>
                    </a:lnTo>
                    <a:lnTo>
                      <a:pt x="159" y="31"/>
                    </a:lnTo>
                    <a:lnTo>
                      <a:pt x="163" y="17"/>
                    </a:lnTo>
                    <a:lnTo>
                      <a:pt x="232" y="17"/>
                    </a:lnTo>
                    <a:lnTo>
                      <a:pt x="237" y="5"/>
                    </a:lnTo>
                    <a:lnTo>
                      <a:pt x="153" y="5"/>
                    </a:lnTo>
                    <a:lnTo>
                      <a:pt x="153" y="21"/>
                    </a:lnTo>
                    <a:lnTo>
                      <a:pt x="143" y="31"/>
                    </a:lnTo>
                    <a:lnTo>
                      <a:pt x="130" y="36"/>
                    </a:lnTo>
                    <a:lnTo>
                      <a:pt x="117" y="36"/>
                    </a:lnTo>
                    <a:lnTo>
                      <a:pt x="108" y="31"/>
                    </a:lnTo>
                    <a:lnTo>
                      <a:pt x="101" y="21"/>
                    </a:lnTo>
                    <a:lnTo>
                      <a:pt x="97" y="5"/>
                    </a:lnTo>
                    <a:lnTo>
                      <a:pt x="18" y="5"/>
                    </a:lnTo>
                    <a:lnTo>
                      <a:pt x="1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105" name="Freeform 699"/>
              <p:cNvSpPr>
                <a:spLocks/>
              </p:cNvSpPr>
              <p:nvPr/>
            </p:nvSpPr>
            <p:spPr bwMode="auto">
              <a:xfrm>
                <a:off x="2744" y="1258"/>
                <a:ext cx="141" cy="767"/>
              </a:xfrm>
              <a:custGeom>
                <a:avLst/>
                <a:gdLst>
                  <a:gd name="T0" fmla="*/ 54 w 166"/>
                  <a:gd name="T1" fmla="*/ 398 h 888"/>
                  <a:gd name="T2" fmla="*/ 9 w 166"/>
                  <a:gd name="T3" fmla="*/ 765 h 888"/>
                  <a:gd name="T4" fmla="*/ 0 w 166"/>
                  <a:gd name="T5" fmla="*/ 767 h 888"/>
                  <a:gd name="T6" fmla="*/ 0 w 166"/>
                  <a:gd name="T7" fmla="*/ 123 h 888"/>
                  <a:gd name="T8" fmla="*/ 4 w 166"/>
                  <a:gd name="T9" fmla="*/ 86 h 888"/>
                  <a:gd name="T10" fmla="*/ 15 w 166"/>
                  <a:gd name="T11" fmla="*/ 58 h 888"/>
                  <a:gd name="T12" fmla="*/ 23 w 166"/>
                  <a:gd name="T13" fmla="*/ 34 h 888"/>
                  <a:gd name="T14" fmla="*/ 38 w 166"/>
                  <a:gd name="T15" fmla="*/ 17 h 888"/>
                  <a:gd name="T16" fmla="*/ 54 w 166"/>
                  <a:gd name="T17" fmla="*/ 3 h 888"/>
                  <a:gd name="T18" fmla="*/ 75 w 166"/>
                  <a:gd name="T19" fmla="*/ 0 h 888"/>
                  <a:gd name="T20" fmla="*/ 92 w 166"/>
                  <a:gd name="T21" fmla="*/ 8 h 888"/>
                  <a:gd name="T22" fmla="*/ 112 w 166"/>
                  <a:gd name="T23" fmla="*/ 24 h 888"/>
                  <a:gd name="T24" fmla="*/ 127 w 166"/>
                  <a:gd name="T25" fmla="*/ 48 h 888"/>
                  <a:gd name="T26" fmla="*/ 137 w 166"/>
                  <a:gd name="T27" fmla="*/ 86 h 888"/>
                  <a:gd name="T28" fmla="*/ 141 w 166"/>
                  <a:gd name="T29" fmla="*/ 123 h 888"/>
                  <a:gd name="T30" fmla="*/ 141 w 166"/>
                  <a:gd name="T31" fmla="*/ 751 h 888"/>
                  <a:gd name="T32" fmla="*/ 133 w 166"/>
                  <a:gd name="T33" fmla="*/ 751 h 888"/>
                  <a:gd name="T34" fmla="*/ 92 w 166"/>
                  <a:gd name="T35" fmla="*/ 393 h 888"/>
                  <a:gd name="T36" fmla="*/ 99 w 166"/>
                  <a:gd name="T37" fmla="*/ 393 h 888"/>
                  <a:gd name="T38" fmla="*/ 133 w 166"/>
                  <a:gd name="T39" fmla="*/ 680 h 888"/>
                  <a:gd name="T40" fmla="*/ 133 w 166"/>
                  <a:gd name="T41" fmla="*/ 130 h 888"/>
                  <a:gd name="T42" fmla="*/ 129 w 166"/>
                  <a:gd name="T43" fmla="*/ 85 h 888"/>
                  <a:gd name="T44" fmla="*/ 118 w 166"/>
                  <a:gd name="T45" fmla="*/ 48 h 888"/>
                  <a:gd name="T46" fmla="*/ 99 w 166"/>
                  <a:gd name="T47" fmla="*/ 27 h 888"/>
                  <a:gd name="T48" fmla="*/ 78 w 166"/>
                  <a:gd name="T49" fmla="*/ 12 h 888"/>
                  <a:gd name="T50" fmla="*/ 58 w 166"/>
                  <a:gd name="T51" fmla="*/ 12 h 888"/>
                  <a:gd name="T52" fmla="*/ 36 w 166"/>
                  <a:gd name="T53" fmla="*/ 29 h 888"/>
                  <a:gd name="T54" fmla="*/ 21 w 166"/>
                  <a:gd name="T55" fmla="*/ 58 h 888"/>
                  <a:gd name="T56" fmla="*/ 14 w 166"/>
                  <a:gd name="T57" fmla="*/ 95 h 888"/>
                  <a:gd name="T58" fmla="*/ 9 w 166"/>
                  <a:gd name="T59" fmla="*/ 130 h 888"/>
                  <a:gd name="T60" fmla="*/ 9 w 166"/>
                  <a:gd name="T61" fmla="*/ 699 h 888"/>
                  <a:gd name="T62" fmla="*/ 47 w 166"/>
                  <a:gd name="T63" fmla="*/ 398 h 888"/>
                  <a:gd name="T64" fmla="*/ 54 w 166"/>
                  <a:gd name="T65" fmla="*/ 398 h 8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6" h="888">
                    <a:moveTo>
                      <a:pt x="64" y="461"/>
                    </a:moveTo>
                    <a:lnTo>
                      <a:pt x="11" y="886"/>
                    </a:lnTo>
                    <a:lnTo>
                      <a:pt x="0" y="888"/>
                    </a:lnTo>
                    <a:lnTo>
                      <a:pt x="0" y="142"/>
                    </a:lnTo>
                    <a:lnTo>
                      <a:pt x="5" y="99"/>
                    </a:lnTo>
                    <a:lnTo>
                      <a:pt x="18" y="67"/>
                    </a:lnTo>
                    <a:lnTo>
                      <a:pt x="27" y="39"/>
                    </a:lnTo>
                    <a:lnTo>
                      <a:pt x="45" y="20"/>
                    </a:lnTo>
                    <a:lnTo>
                      <a:pt x="64" y="4"/>
                    </a:lnTo>
                    <a:lnTo>
                      <a:pt x="88" y="0"/>
                    </a:lnTo>
                    <a:lnTo>
                      <a:pt x="108" y="9"/>
                    </a:lnTo>
                    <a:lnTo>
                      <a:pt x="132" y="28"/>
                    </a:lnTo>
                    <a:lnTo>
                      <a:pt x="149" y="55"/>
                    </a:lnTo>
                    <a:lnTo>
                      <a:pt x="161" y="99"/>
                    </a:lnTo>
                    <a:lnTo>
                      <a:pt x="166" y="142"/>
                    </a:lnTo>
                    <a:lnTo>
                      <a:pt x="166" y="869"/>
                    </a:lnTo>
                    <a:lnTo>
                      <a:pt x="157" y="869"/>
                    </a:lnTo>
                    <a:lnTo>
                      <a:pt x="108" y="455"/>
                    </a:lnTo>
                    <a:lnTo>
                      <a:pt x="116" y="455"/>
                    </a:lnTo>
                    <a:lnTo>
                      <a:pt x="157" y="787"/>
                    </a:lnTo>
                    <a:lnTo>
                      <a:pt x="157" y="151"/>
                    </a:lnTo>
                    <a:lnTo>
                      <a:pt x="152" y="98"/>
                    </a:lnTo>
                    <a:lnTo>
                      <a:pt x="139" y="55"/>
                    </a:lnTo>
                    <a:lnTo>
                      <a:pt x="117" y="31"/>
                    </a:lnTo>
                    <a:lnTo>
                      <a:pt x="92" y="14"/>
                    </a:lnTo>
                    <a:lnTo>
                      <a:pt x="68" y="14"/>
                    </a:lnTo>
                    <a:lnTo>
                      <a:pt x="42" y="33"/>
                    </a:lnTo>
                    <a:lnTo>
                      <a:pt x="25" y="67"/>
                    </a:lnTo>
                    <a:lnTo>
                      <a:pt x="16" y="110"/>
                    </a:lnTo>
                    <a:lnTo>
                      <a:pt x="11" y="151"/>
                    </a:lnTo>
                    <a:lnTo>
                      <a:pt x="11" y="809"/>
                    </a:lnTo>
                    <a:lnTo>
                      <a:pt x="55" y="461"/>
                    </a:lnTo>
                    <a:lnTo>
                      <a:pt x="64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106" name="Freeform 700"/>
              <p:cNvSpPr>
                <a:spLocks/>
              </p:cNvSpPr>
              <p:nvPr/>
            </p:nvSpPr>
            <p:spPr bwMode="auto">
              <a:xfrm>
                <a:off x="2744" y="1644"/>
                <a:ext cx="141" cy="381"/>
              </a:xfrm>
              <a:custGeom>
                <a:avLst/>
                <a:gdLst>
                  <a:gd name="T0" fmla="*/ 47 w 166"/>
                  <a:gd name="T1" fmla="*/ 4 h 440"/>
                  <a:gd name="T2" fmla="*/ 99 w 166"/>
                  <a:gd name="T3" fmla="*/ 0 h 440"/>
                  <a:gd name="T4" fmla="*/ 99 w 166"/>
                  <a:gd name="T5" fmla="*/ 6 h 440"/>
                  <a:gd name="T6" fmla="*/ 75 w 166"/>
                  <a:gd name="T7" fmla="*/ 10 h 440"/>
                  <a:gd name="T8" fmla="*/ 76 w 166"/>
                  <a:gd name="T9" fmla="*/ 363 h 440"/>
                  <a:gd name="T10" fmla="*/ 141 w 166"/>
                  <a:gd name="T11" fmla="*/ 356 h 440"/>
                  <a:gd name="T12" fmla="*/ 141 w 166"/>
                  <a:gd name="T13" fmla="*/ 365 h 440"/>
                  <a:gd name="T14" fmla="*/ 0 w 166"/>
                  <a:gd name="T15" fmla="*/ 381 h 440"/>
                  <a:gd name="T16" fmla="*/ 0 w 166"/>
                  <a:gd name="T17" fmla="*/ 371 h 440"/>
                  <a:gd name="T18" fmla="*/ 65 w 166"/>
                  <a:gd name="T19" fmla="*/ 365 h 440"/>
                  <a:gd name="T20" fmla="*/ 67 w 166"/>
                  <a:gd name="T21" fmla="*/ 10 h 440"/>
                  <a:gd name="T22" fmla="*/ 47 w 166"/>
                  <a:gd name="T23" fmla="*/ 11 h 440"/>
                  <a:gd name="T24" fmla="*/ 47 w 166"/>
                  <a:gd name="T25" fmla="*/ 4 h 4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6" h="440">
                    <a:moveTo>
                      <a:pt x="55" y="5"/>
                    </a:moveTo>
                    <a:lnTo>
                      <a:pt x="116" y="0"/>
                    </a:lnTo>
                    <a:lnTo>
                      <a:pt x="116" y="7"/>
                    </a:lnTo>
                    <a:lnTo>
                      <a:pt x="88" y="12"/>
                    </a:lnTo>
                    <a:lnTo>
                      <a:pt x="90" y="419"/>
                    </a:lnTo>
                    <a:lnTo>
                      <a:pt x="166" y="411"/>
                    </a:lnTo>
                    <a:lnTo>
                      <a:pt x="166" y="421"/>
                    </a:lnTo>
                    <a:lnTo>
                      <a:pt x="0" y="440"/>
                    </a:lnTo>
                    <a:lnTo>
                      <a:pt x="0" y="428"/>
                    </a:lnTo>
                    <a:lnTo>
                      <a:pt x="77" y="421"/>
                    </a:lnTo>
                    <a:lnTo>
                      <a:pt x="79" y="12"/>
                    </a:lnTo>
                    <a:lnTo>
                      <a:pt x="55" y="13"/>
                    </a:lnTo>
                    <a:lnTo>
                      <a:pt x="55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107" name="Freeform 701"/>
              <p:cNvSpPr>
                <a:spLocks/>
              </p:cNvSpPr>
              <p:nvPr/>
            </p:nvSpPr>
            <p:spPr bwMode="auto">
              <a:xfrm>
                <a:off x="2750" y="1266"/>
                <a:ext cx="130" cy="386"/>
              </a:xfrm>
              <a:custGeom>
                <a:avLst/>
                <a:gdLst>
                  <a:gd name="T0" fmla="*/ 49 w 152"/>
                  <a:gd name="T1" fmla="*/ 384 h 446"/>
                  <a:gd name="T2" fmla="*/ 49 w 152"/>
                  <a:gd name="T3" fmla="*/ 149 h 446"/>
                  <a:gd name="T4" fmla="*/ 54 w 152"/>
                  <a:gd name="T5" fmla="*/ 131 h 446"/>
                  <a:gd name="T6" fmla="*/ 63 w 152"/>
                  <a:gd name="T7" fmla="*/ 127 h 446"/>
                  <a:gd name="T8" fmla="*/ 77 w 152"/>
                  <a:gd name="T9" fmla="*/ 133 h 446"/>
                  <a:gd name="T10" fmla="*/ 86 w 152"/>
                  <a:gd name="T11" fmla="*/ 145 h 446"/>
                  <a:gd name="T12" fmla="*/ 86 w 152"/>
                  <a:gd name="T13" fmla="*/ 381 h 446"/>
                  <a:gd name="T14" fmla="*/ 93 w 152"/>
                  <a:gd name="T15" fmla="*/ 381 h 446"/>
                  <a:gd name="T16" fmla="*/ 93 w 152"/>
                  <a:gd name="T17" fmla="*/ 157 h 446"/>
                  <a:gd name="T18" fmla="*/ 130 w 152"/>
                  <a:gd name="T19" fmla="*/ 151 h 446"/>
                  <a:gd name="T20" fmla="*/ 130 w 152"/>
                  <a:gd name="T21" fmla="*/ 145 h 446"/>
                  <a:gd name="T22" fmla="*/ 93 w 152"/>
                  <a:gd name="T23" fmla="*/ 146 h 446"/>
                  <a:gd name="T24" fmla="*/ 86 w 152"/>
                  <a:gd name="T25" fmla="*/ 127 h 446"/>
                  <a:gd name="T26" fmla="*/ 122 w 152"/>
                  <a:gd name="T27" fmla="*/ 56 h 446"/>
                  <a:gd name="T28" fmla="*/ 119 w 152"/>
                  <a:gd name="T29" fmla="*/ 55 h 446"/>
                  <a:gd name="T30" fmla="*/ 82 w 152"/>
                  <a:gd name="T31" fmla="*/ 120 h 446"/>
                  <a:gd name="T32" fmla="*/ 69 w 152"/>
                  <a:gd name="T33" fmla="*/ 114 h 446"/>
                  <a:gd name="T34" fmla="*/ 69 w 152"/>
                  <a:gd name="T35" fmla="*/ 0 h 446"/>
                  <a:gd name="T36" fmla="*/ 62 w 152"/>
                  <a:gd name="T37" fmla="*/ 0 h 446"/>
                  <a:gd name="T38" fmla="*/ 62 w 152"/>
                  <a:gd name="T39" fmla="*/ 115 h 446"/>
                  <a:gd name="T40" fmla="*/ 54 w 152"/>
                  <a:gd name="T41" fmla="*/ 119 h 446"/>
                  <a:gd name="T42" fmla="*/ 14 w 152"/>
                  <a:gd name="T43" fmla="*/ 56 h 446"/>
                  <a:gd name="T44" fmla="*/ 9 w 152"/>
                  <a:gd name="T45" fmla="*/ 58 h 446"/>
                  <a:gd name="T46" fmla="*/ 49 w 152"/>
                  <a:gd name="T47" fmla="*/ 123 h 446"/>
                  <a:gd name="T48" fmla="*/ 41 w 152"/>
                  <a:gd name="T49" fmla="*/ 149 h 446"/>
                  <a:gd name="T50" fmla="*/ 0 w 152"/>
                  <a:gd name="T51" fmla="*/ 155 h 446"/>
                  <a:gd name="T52" fmla="*/ 6 w 152"/>
                  <a:gd name="T53" fmla="*/ 162 h 446"/>
                  <a:gd name="T54" fmla="*/ 41 w 152"/>
                  <a:gd name="T55" fmla="*/ 159 h 446"/>
                  <a:gd name="T56" fmla="*/ 41 w 152"/>
                  <a:gd name="T57" fmla="*/ 386 h 446"/>
                  <a:gd name="T58" fmla="*/ 49 w 152"/>
                  <a:gd name="T59" fmla="*/ 384 h 44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2" h="446">
                    <a:moveTo>
                      <a:pt x="57" y="444"/>
                    </a:moveTo>
                    <a:lnTo>
                      <a:pt x="57" y="172"/>
                    </a:lnTo>
                    <a:lnTo>
                      <a:pt x="63" y="151"/>
                    </a:lnTo>
                    <a:lnTo>
                      <a:pt x="74" y="147"/>
                    </a:lnTo>
                    <a:lnTo>
                      <a:pt x="90" y="154"/>
                    </a:lnTo>
                    <a:lnTo>
                      <a:pt x="100" y="168"/>
                    </a:lnTo>
                    <a:lnTo>
                      <a:pt x="100" y="440"/>
                    </a:lnTo>
                    <a:lnTo>
                      <a:pt x="109" y="440"/>
                    </a:lnTo>
                    <a:lnTo>
                      <a:pt x="109" y="181"/>
                    </a:lnTo>
                    <a:lnTo>
                      <a:pt x="152" y="174"/>
                    </a:lnTo>
                    <a:lnTo>
                      <a:pt x="152" y="168"/>
                    </a:lnTo>
                    <a:lnTo>
                      <a:pt x="109" y="169"/>
                    </a:lnTo>
                    <a:lnTo>
                      <a:pt x="101" y="147"/>
                    </a:lnTo>
                    <a:lnTo>
                      <a:pt x="143" y="65"/>
                    </a:lnTo>
                    <a:lnTo>
                      <a:pt x="139" y="63"/>
                    </a:lnTo>
                    <a:lnTo>
                      <a:pt x="96" y="139"/>
                    </a:lnTo>
                    <a:lnTo>
                      <a:pt x="81" y="132"/>
                    </a:lnTo>
                    <a:lnTo>
                      <a:pt x="81" y="0"/>
                    </a:lnTo>
                    <a:lnTo>
                      <a:pt x="72" y="0"/>
                    </a:lnTo>
                    <a:lnTo>
                      <a:pt x="72" y="133"/>
                    </a:lnTo>
                    <a:lnTo>
                      <a:pt x="63" y="137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57" y="142"/>
                    </a:lnTo>
                    <a:lnTo>
                      <a:pt x="48" y="172"/>
                    </a:lnTo>
                    <a:lnTo>
                      <a:pt x="0" y="179"/>
                    </a:lnTo>
                    <a:lnTo>
                      <a:pt x="7" y="187"/>
                    </a:lnTo>
                    <a:lnTo>
                      <a:pt x="48" y="184"/>
                    </a:lnTo>
                    <a:lnTo>
                      <a:pt x="48" y="446"/>
                    </a:lnTo>
                    <a:lnTo>
                      <a:pt x="57" y="4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108" name="Freeform 702"/>
              <p:cNvSpPr>
                <a:spLocks/>
              </p:cNvSpPr>
              <p:nvPr/>
            </p:nvSpPr>
            <p:spPr bwMode="auto">
              <a:xfrm>
                <a:off x="3028" y="1250"/>
                <a:ext cx="135" cy="744"/>
              </a:xfrm>
              <a:custGeom>
                <a:avLst/>
                <a:gdLst>
                  <a:gd name="T0" fmla="*/ 49 w 159"/>
                  <a:gd name="T1" fmla="*/ 387 h 860"/>
                  <a:gd name="T2" fmla="*/ 9 w 159"/>
                  <a:gd name="T3" fmla="*/ 742 h 860"/>
                  <a:gd name="T4" fmla="*/ 0 w 159"/>
                  <a:gd name="T5" fmla="*/ 744 h 860"/>
                  <a:gd name="T6" fmla="*/ 0 w 159"/>
                  <a:gd name="T7" fmla="*/ 121 h 860"/>
                  <a:gd name="T8" fmla="*/ 4 w 159"/>
                  <a:gd name="T9" fmla="*/ 86 h 860"/>
                  <a:gd name="T10" fmla="*/ 14 w 159"/>
                  <a:gd name="T11" fmla="*/ 57 h 860"/>
                  <a:gd name="T12" fmla="*/ 23 w 159"/>
                  <a:gd name="T13" fmla="*/ 35 h 860"/>
                  <a:gd name="T14" fmla="*/ 33 w 159"/>
                  <a:gd name="T15" fmla="*/ 18 h 860"/>
                  <a:gd name="T16" fmla="*/ 49 w 159"/>
                  <a:gd name="T17" fmla="*/ 4 h 860"/>
                  <a:gd name="T18" fmla="*/ 70 w 159"/>
                  <a:gd name="T19" fmla="*/ 0 h 860"/>
                  <a:gd name="T20" fmla="*/ 87 w 159"/>
                  <a:gd name="T21" fmla="*/ 9 h 860"/>
                  <a:gd name="T22" fmla="*/ 106 w 159"/>
                  <a:gd name="T23" fmla="*/ 24 h 860"/>
                  <a:gd name="T24" fmla="*/ 120 w 159"/>
                  <a:gd name="T25" fmla="*/ 48 h 860"/>
                  <a:gd name="T26" fmla="*/ 131 w 159"/>
                  <a:gd name="T27" fmla="*/ 86 h 860"/>
                  <a:gd name="T28" fmla="*/ 135 w 159"/>
                  <a:gd name="T29" fmla="*/ 121 h 860"/>
                  <a:gd name="T30" fmla="*/ 135 w 159"/>
                  <a:gd name="T31" fmla="*/ 729 h 860"/>
                  <a:gd name="T32" fmla="*/ 126 w 159"/>
                  <a:gd name="T33" fmla="*/ 729 h 860"/>
                  <a:gd name="T34" fmla="*/ 87 w 159"/>
                  <a:gd name="T35" fmla="*/ 382 h 860"/>
                  <a:gd name="T36" fmla="*/ 92 w 159"/>
                  <a:gd name="T37" fmla="*/ 382 h 860"/>
                  <a:gd name="T38" fmla="*/ 126 w 159"/>
                  <a:gd name="T39" fmla="*/ 661 h 860"/>
                  <a:gd name="T40" fmla="*/ 126 w 159"/>
                  <a:gd name="T41" fmla="*/ 127 h 860"/>
                  <a:gd name="T42" fmla="*/ 123 w 159"/>
                  <a:gd name="T43" fmla="*/ 83 h 860"/>
                  <a:gd name="T44" fmla="*/ 112 w 159"/>
                  <a:gd name="T45" fmla="*/ 48 h 860"/>
                  <a:gd name="T46" fmla="*/ 93 w 159"/>
                  <a:gd name="T47" fmla="*/ 25 h 860"/>
                  <a:gd name="T48" fmla="*/ 74 w 159"/>
                  <a:gd name="T49" fmla="*/ 13 h 860"/>
                  <a:gd name="T50" fmla="*/ 53 w 159"/>
                  <a:gd name="T51" fmla="*/ 13 h 860"/>
                  <a:gd name="T52" fmla="*/ 32 w 159"/>
                  <a:gd name="T53" fmla="*/ 28 h 860"/>
                  <a:gd name="T54" fmla="*/ 21 w 159"/>
                  <a:gd name="T55" fmla="*/ 57 h 860"/>
                  <a:gd name="T56" fmla="*/ 11 w 159"/>
                  <a:gd name="T57" fmla="*/ 93 h 860"/>
                  <a:gd name="T58" fmla="*/ 9 w 159"/>
                  <a:gd name="T59" fmla="*/ 127 h 860"/>
                  <a:gd name="T60" fmla="*/ 9 w 159"/>
                  <a:gd name="T61" fmla="*/ 677 h 860"/>
                  <a:gd name="T62" fmla="*/ 42 w 159"/>
                  <a:gd name="T63" fmla="*/ 387 h 860"/>
                  <a:gd name="T64" fmla="*/ 49 w 159"/>
                  <a:gd name="T65" fmla="*/ 387 h 8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9" h="860">
                    <a:moveTo>
                      <a:pt x="58" y="447"/>
                    </a:moveTo>
                    <a:lnTo>
                      <a:pt x="11" y="858"/>
                    </a:lnTo>
                    <a:lnTo>
                      <a:pt x="0" y="860"/>
                    </a:lnTo>
                    <a:lnTo>
                      <a:pt x="0" y="140"/>
                    </a:lnTo>
                    <a:lnTo>
                      <a:pt x="5" y="99"/>
                    </a:lnTo>
                    <a:lnTo>
                      <a:pt x="16" y="66"/>
                    </a:lnTo>
                    <a:lnTo>
                      <a:pt x="27" y="41"/>
                    </a:lnTo>
                    <a:lnTo>
                      <a:pt x="39" y="21"/>
                    </a:lnTo>
                    <a:lnTo>
                      <a:pt x="58" y="5"/>
                    </a:lnTo>
                    <a:lnTo>
                      <a:pt x="82" y="0"/>
                    </a:lnTo>
                    <a:lnTo>
                      <a:pt x="103" y="10"/>
                    </a:lnTo>
                    <a:lnTo>
                      <a:pt x="125" y="28"/>
                    </a:lnTo>
                    <a:lnTo>
                      <a:pt x="141" y="56"/>
                    </a:lnTo>
                    <a:lnTo>
                      <a:pt x="154" y="99"/>
                    </a:lnTo>
                    <a:lnTo>
                      <a:pt x="159" y="140"/>
                    </a:lnTo>
                    <a:lnTo>
                      <a:pt x="159" y="843"/>
                    </a:lnTo>
                    <a:lnTo>
                      <a:pt x="148" y="843"/>
                    </a:lnTo>
                    <a:lnTo>
                      <a:pt x="103" y="441"/>
                    </a:lnTo>
                    <a:lnTo>
                      <a:pt x="108" y="441"/>
                    </a:lnTo>
                    <a:lnTo>
                      <a:pt x="148" y="764"/>
                    </a:lnTo>
                    <a:lnTo>
                      <a:pt x="148" y="147"/>
                    </a:lnTo>
                    <a:lnTo>
                      <a:pt x="145" y="96"/>
                    </a:lnTo>
                    <a:lnTo>
                      <a:pt x="132" y="56"/>
                    </a:lnTo>
                    <a:lnTo>
                      <a:pt x="110" y="29"/>
                    </a:lnTo>
                    <a:lnTo>
                      <a:pt x="87" y="15"/>
                    </a:lnTo>
                    <a:lnTo>
                      <a:pt x="62" y="15"/>
                    </a:lnTo>
                    <a:lnTo>
                      <a:pt x="38" y="32"/>
                    </a:lnTo>
                    <a:lnTo>
                      <a:pt x="25" y="66"/>
                    </a:lnTo>
                    <a:lnTo>
                      <a:pt x="13" y="107"/>
                    </a:lnTo>
                    <a:lnTo>
                      <a:pt x="11" y="147"/>
                    </a:lnTo>
                    <a:lnTo>
                      <a:pt x="11" y="783"/>
                    </a:lnTo>
                    <a:lnTo>
                      <a:pt x="49" y="447"/>
                    </a:lnTo>
                    <a:lnTo>
                      <a:pt x="58" y="4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109" name="Freeform 703"/>
              <p:cNvSpPr>
                <a:spLocks/>
              </p:cNvSpPr>
              <p:nvPr/>
            </p:nvSpPr>
            <p:spPr bwMode="auto">
              <a:xfrm>
                <a:off x="3028" y="1626"/>
                <a:ext cx="135" cy="368"/>
              </a:xfrm>
              <a:custGeom>
                <a:avLst/>
                <a:gdLst>
                  <a:gd name="T0" fmla="*/ 42 w 159"/>
                  <a:gd name="T1" fmla="*/ 3 h 425"/>
                  <a:gd name="T2" fmla="*/ 92 w 159"/>
                  <a:gd name="T3" fmla="*/ 0 h 425"/>
                  <a:gd name="T4" fmla="*/ 92 w 159"/>
                  <a:gd name="T5" fmla="*/ 5 h 425"/>
                  <a:gd name="T6" fmla="*/ 70 w 159"/>
                  <a:gd name="T7" fmla="*/ 10 h 425"/>
                  <a:gd name="T8" fmla="*/ 71 w 159"/>
                  <a:gd name="T9" fmla="*/ 352 h 425"/>
                  <a:gd name="T10" fmla="*/ 135 w 159"/>
                  <a:gd name="T11" fmla="*/ 345 h 425"/>
                  <a:gd name="T12" fmla="*/ 135 w 159"/>
                  <a:gd name="T13" fmla="*/ 353 h 425"/>
                  <a:gd name="T14" fmla="*/ 0 w 159"/>
                  <a:gd name="T15" fmla="*/ 368 h 425"/>
                  <a:gd name="T16" fmla="*/ 0 w 159"/>
                  <a:gd name="T17" fmla="*/ 358 h 425"/>
                  <a:gd name="T18" fmla="*/ 60 w 159"/>
                  <a:gd name="T19" fmla="*/ 353 h 425"/>
                  <a:gd name="T20" fmla="*/ 62 w 159"/>
                  <a:gd name="T21" fmla="*/ 10 h 425"/>
                  <a:gd name="T22" fmla="*/ 42 w 159"/>
                  <a:gd name="T23" fmla="*/ 10 h 425"/>
                  <a:gd name="T24" fmla="*/ 42 w 159"/>
                  <a:gd name="T25" fmla="*/ 3 h 4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9" h="425">
                    <a:moveTo>
                      <a:pt x="49" y="3"/>
                    </a:moveTo>
                    <a:lnTo>
                      <a:pt x="108" y="0"/>
                    </a:lnTo>
                    <a:lnTo>
                      <a:pt x="108" y="6"/>
                    </a:lnTo>
                    <a:lnTo>
                      <a:pt x="82" y="12"/>
                    </a:lnTo>
                    <a:lnTo>
                      <a:pt x="84" y="406"/>
                    </a:lnTo>
                    <a:lnTo>
                      <a:pt x="159" y="399"/>
                    </a:lnTo>
                    <a:lnTo>
                      <a:pt x="159" y="408"/>
                    </a:lnTo>
                    <a:lnTo>
                      <a:pt x="0" y="425"/>
                    </a:lnTo>
                    <a:lnTo>
                      <a:pt x="0" y="413"/>
                    </a:lnTo>
                    <a:lnTo>
                      <a:pt x="71" y="408"/>
                    </a:lnTo>
                    <a:lnTo>
                      <a:pt x="73" y="12"/>
                    </a:lnTo>
                    <a:lnTo>
                      <a:pt x="49" y="12"/>
                    </a:lnTo>
                    <a:lnTo>
                      <a:pt x="49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110" name="Freeform 704"/>
              <p:cNvSpPr>
                <a:spLocks/>
              </p:cNvSpPr>
              <p:nvPr/>
            </p:nvSpPr>
            <p:spPr bwMode="auto">
              <a:xfrm>
                <a:off x="3035" y="1260"/>
                <a:ext cx="123" cy="371"/>
              </a:xfrm>
              <a:custGeom>
                <a:avLst/>
                <a:gdLst>
                  <a:gd name="T0" fmla="*/ 43 w 145"/>
                  <a:gd name="T1" fmla="*/ 368 h 431"/>
                  <a:gd name="T2" fmla="*/ 43 w 145"/>
                  <a:gd name="T3" fmla="*/ 145 h 431"/>
                  <a:gd name="T4" fmla="*/ 48 w 145"/>
                  <a:gd name="T5" fmla="*/ 126 h 431"/>
                  <a:gd name="T6" fmla="*/ 59 w 145"/>
                  <a:gd name="T7" fmla="*/ 121 h 431"/>
                  <a:gd name="T8" fmla="*/ 71 w 145"/>
                  <a:gd name="T9" fmla="*/ 128 h 431"/>
                  <a:gd name="T10" fmla="*/ 76 w 145"/>
                  <a:gd name="T11" fmla="*/ 139 h 431"/>
                  <a:gd name="T12" fmla="*/ 76 w 145"/>
                  <a:gd name="T13" fmla="*/ 368 h 431"/>
                  <a:gd name="T14" fmla="*/ 86 w 145"/>
                  <a:gd name="T15" fmla="*/ 368 h 431"/>
                  <a:gd name="T16" fmla="*/ 86 w 145"/>
                  <a:gd name="T17" fmla="*/ 151 h 431"/>
                  <a:gd name="T18" fmla="*/ 123 w 145"/>
                  <a:gd name="T19" fmla="*/ 146 h 431"/>
                  <a:gd name="T20" fmla="*/ 123 w 145"/>
                  <a:gd name="T21" fmla="*/ 139 h 431"/>
                  <a:gd name="T22" fmla="*/ 86 w 145"/>
                  <a:gd name="T23" fmla="*/ 141 h 431"/>
                  <a:gd name="T24" fmla="*/ 81 w 145"/>
                  <a:gd name="T25" fmla="*/ 121 h 431"/>
                  <a:gd name="T26" fmla="*/ 115 w 145"/>
                  <a:gd name="T27" fmla="*/ 53 h 431"/>
                  <a:gd name="T28" fmla="*/ 111 w 145"/>
                  <a:gd name="T29" fmla="*/ 51 h 431"/>
                  <a:gd name="T30" fmla="*/ 75 w 145"/>
                  <a:gd name="T31" fmla="*/ 114 h 431"/>
                  <a:gd name="T32" fmla="*/ 64 w 145"/>
                  <a:gd name="T33" fmla="*/ 109 h 431"/>
                  <a:gd name="T34" fmla="*/ 64 w 145"/>
                  <a:gd name="T35" fmla="*/ 0 h 431"/>
                  <a:gd name="T36" fmla="*/ 56 w 145"/>
                  <a:gd name="T37" fmla="*/ 0 h 431"/>
                  <a:gd name="T38" fmla="*/ 56 w 145"/>
                  <a:gd name="T39" fmla="*/ 112 h 431"/>
                  <a:gd name="T40" fmla="*/ 48 w 145"/>
                  <a:gd name="T41" fmla="*/ 114 h 431"/>
                  <a:gd name="T42" fmla="*/ 12 w 145"/>
                  <a:gd name="T43" fmla="*/ 53 h 431"/>
                  <a:gd name="T44" fmla="*/ 8 w 145"/>
                  <a:gd name="T45" fmla="*/ 56 h 431"/>
                  <a:gd name="T46" fmla="*/ 43 w 145"/>
                  <a:gd name="T47" fmla="*/ 118 h 431"/>
                  <a:gd name="T48" fmla="*/ 36 w 145"/>
                  <a:gd name="T49" fmla="*/ 145 h 431"/>
                  <a:gd name="T50" fmla="*/ 0 w 145"/>
                  <a:gd name="T51" fmla="*/ 149 h 431"/>
                  <a:gd name="T52" fmla="*/ 5 w 145"/>
                  <a:gd name="T53" fmla="*/ 156 h 431"/>
                  <a:gd name="T54" fmla="*/ 36 w 145"/>
                  <a:gd name="T55" fmla="*/ 151 h 431"/>
                  <a:gd name="T56" fmla="*/ 36 w 145"/>
                  <a:gd name="T57" fmla="*/ 371 h 431"/>
                  <a:gd name="T58" fmla="*/ 43 w 145"/>
                  <a:gd name="T59" fmla="*/ 368 h 43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45" h="431">
                    <a:moveTo>
                      <a:pt x="51" y="428"/>
                    </a:moveTo>
                    <a:lnTo>
                      <a:pt x="51" y="168"/>
                    </a:lnTo>
                    <a:lnTo>
                      <a:pt x="56" y="146"/>
                    </a:lnTo>
                    <a:lnTo>
                      <a:pt x="69" y="140"/>
                    </a:lnTo>
                    <a:lnTo>
                      <a:pt x="84" y="149"/>
                    </a:lnTo>
                    <a:lnTo>
                      <a:pt x="90" y="161"/>
                    </a:lnTo>
                    <a:lnTo>
                      <a:pt x="90" y="427"/>
                    </a:lnTo>
                    <a:lnTo>
                      <a:pt x="101" y="427"/>
                    </a:lnTo>
                    <a:lnTo>
                      <a:pt x="101" y="175"/>
                    </a:lnTo>
                    <a:lnTo>
                      <a:pt x="145" y="170"/>
                    </a:lnTo>
                    <a:lnTo>
                      <a:pt x="145" y="161"/>
                    </a:lnTo>
                    <a:lnTo>
                      <a:pt x="101" y="164"/>
                    </a:lnTo>
                    <a:lnTo>
                      <a:pt x="96" y="140"/>
                    </a:lnTo>
                    <a:lnTo>
                      <a:pt x="136" y="62"/>
                    </a:lnTo>
                    <a:lnTo>
                      <a:pt x="131" y="59"/>
                    </a:lnTo>
                    <a:lnTo>
                      <a:pt x="89" y="133"/>
                    </a:lnTo>
                    <a:lnTo>
                      <a:pt x="75" y="127"/>
                    </a:lnTo>
                    <a:lnTo>
                      <a:pt x="75" y="0"/>
                    </a:lnTo>
                    <a:lnTo>
                      <a:pt x="66" y="0"/>
                    </a:lnTo>
                    <a:lnTo>
                      <a:pt x="66" y="130"/>
                    </a:lnTo>
                    <a:lnTo>
                      <a:pt x="56" y="132"/>
                    </a:lnTo>
                    <a:lnTo>
                      <a:pt x="14" y="62"/>
                    </a:lnTo>
                    <a:lnTo>
                      <a:pt x="9" y="65"/>
                    </a:lnTo>
                    <a:lnTo>
                      <a:pt x="51" y="137"/>
                    </a:lnTo>
                    <a:lnTo>
                      <a:pt x="42" y="168"/>
                    </a:lnTo>
                    <a:lnTo>
                      <a:pt x="0" y="173"/>
                    </a:lnTo>
                    <a:lnTo>
                      <a:pt x="6" y="181"/>
                    </a:lnTo>
                    <a:lnTo>
                      <a:pt x="42" y="176"/>
                    </a:lnTo>
                    <a:lnTo>
                      <a:pt x="42" y="431"/>
                    </a:lnTo>
                    <a:lnTo>
                      <a:pt x="51" y="4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111" name="WordArt 6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29" y="869"/>
                <a:ext cx="858" cy="74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0800000"/>
                  </a:avLst>
                </a:prstTxWarp>
              </a:bodyPr>
              <a:lstStyle/>
              <a:p>
                <a:pPr algn="ctr"/>
                <a:r>
                  <a:rPr lang="es-PE" sz="3600" kern="1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Igreja</a:t>
                </a:r>
                <a:r>
                  <a:rPr lang="es-PE" sz="3600" kern="1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 Adventista</a:t>
                </a:r>
              </a:p>
            </p:txBody>
          </p:sp>
          <p:sp>
            <p:nvSpPr>
              <p:cNvPr id="112" name="Freeform 712"/>
              <p:cNvSpPr>
                <a:spLocks/>
              </p:cNvSpPr>
              <p:nvPr/>
            </p:nvSpPr>
            <p:spPr bwMode="auto">
              <a:xfrm>
                <a:off x="1996" y="384"/>
                <a:ext cx="391" cy="236"/>
              </a:xfrm>
              <a:custGeom>
                <a:avLst/>
                <a:gdLst>
                  <a:gd name="T0" fmla="*/ 0 w 156"/>
                  <a:gd name="T1" fmla="*/ 23 h 93"/>
                  <a:gd name="T2" fmla="*/ 391 w 156"/>
                  <a:gd name="T3" fmla="*/ 38 h 93"/>
                  <a:gd name="T4" fmla="*/ 391 w 156"/>
                  <a:gd name="T5" fmla="*/ 236 h 93"/>
                  <a:gd name="T6" fmla="*/ 143 w 156"/>
                  <a:gd name="T7" fmla="*/ 236 h 93"/>
                  <a:gd name="T8" fmla="*/ 0 w 156"/>
                  <a:gd name="T9" fmla="*/ 2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" h="93">
                    <a:moveTo>
                      <a:pt x="0" y="9"/>
                    </a:moveTo>
                    <a:cubicBezTo>
                      <a:pt x="54" y="0"/>
                      <a:pt x="104" y="15"/>
                      <a:pt x="156" y="15"/>
                    </a:cubicBezTo>
                    <a:lnTo>
                      <a:pt x="156" y="93"/>
                    </a:lnTo>
                    <a:lnTo>
                      <a:pt x="57" y="9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E" dirty="0"/>
              </a:p>
            </p:txBody>
          </p:sp>
        </p:grpSp>
        <p:sp>
          <p:nvSpPr>
            <p:cNvPr id="64" name="Line 718"/>
            <p:cNvSpPr>
              <a:spLocks noChangeShapeType="1"/>
            </p:cNvSpPr>
            <p:nvPr/>
          </p:nvSpPr>
          <p:spPr bwMode="auto">
            <a:xfrm>
              <a:off x="1121" y="443"/>
              <a:ext cx="3459" cy="3284"/>
            </a:xfrm>
            <a:prstGeom prst="line">
              <a:avLst/>
            </a:prstGeom>
            <a:noFill/>
            <a:ln w="2095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65" name="Line 719"/>
            <p:cNvSpPr>
              <a:spLocks noChangeShapeType="1"/>
            </p:cNvSpPr>
            <p:nvPr/>
          </p:nvSpPr>
          <p:spPr bwMode="auto">
            <a:xfrm flipV="1">
              <a:off x="1121" y="1104"/>
              <a:ext cx="4054" cy="2495"/>
            </a:xfrm>
            <a:prstGeom prst="line">
              <a:avLst/>
            </a:prstGeom>
            <a:noFill/>
            <a:ln w="1873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66" name="Freeform 720"/>
            <p:cNvSpPr>
              <a:spLocks/>
            </p:cNvSpPr>
            <p:nvPr/>
          </p:nvSpPr>
          <p:spPr bwMode="auto">
            <a:xfrm>
              <a:off x="4332" y="2844"/>
              <a:ext cx="120" cy="120"/>
            </a:xfrm>
            <a:custGeom>
              <a:avLst/>
              <a:gdLst>
                <a:gd name="T0" fmla="*/ 0 w 120"/>
                <a:gd name="T1" fmla="*/ 0 h 120"/>
                <a:gd name="T2" fmla="*/ 120 w 120"/>
                <a:gd name="T3" fmla="*/ 120 h 1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cubicBezTo>
                    <a:pt x="80" y="27"/>
                    <a:pt x="120" y="27"/>
                    <a:pt x="120" y="12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dirty="0"/>
            </a:p>
          </p:txBody>
        </p:sp>
      </p:grpSp>
      <p:sp>
        <p:nvSpPr>
          <p:cNvPr id="113" name="Text Box 722"/>
          <p:cNvSpPr txBox="1">
            <a:spLocks noChangeArrowheads="1"/>
          </p:cNvSpPr>
          <p:nvPr/>
        </p:nvSpPr>
        <p:spPr bwMode="auto">
          <a:xfrm>
            <a:off x="1235581" y="382100"/>
            <a:ext cx="54700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sz="2800" dirty="0">
                <a:solidFill>
                  <a:schemeClr val="bg1"/>
                </a:solidFill>
              </a:rPr>
              <a:t>Iglesia</a:t>
            </a:r>
            <a:r>
              <a:rPr lang="pt-BR" sz="2800" dirty="0">
                <a:solidFill>
                  <a:schemeClr val="bg1"/>
                </a:solidFill>
              </a:rPr>
              <a:t>  </a:t>
            </a:r>
            <a:r>
              <a:rPr lang="pt-BR" sz="2800" dirty="0">
                <a:solidFill>
                  <a:schemeClr val="bg1"/>
                </a:solidFill>
              </a:rPr>
              <a:t>sin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>
                <a:solidFill>
                  <a:schemeClr val="bg1"/>
                </a:solidFill>
              </a:rPr>
              <a:t>entrenamiento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533400" y="819150"/>
            <a:ext cx="8401050" cy="381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pt-BR" sz="2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“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Veíase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a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centenares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y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miles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de </a:t>
            </a:r>
            <a:r>
              <a:rPr lang="pt-BR" sz="2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personas visitando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las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familias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pt-BR" sz="2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explicándoles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la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Palabra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de </a:t>
            </a:r>
            <a:r>
              <a:rPr lang="pt-BR" sz="2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Dios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.  Los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corazones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eran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pt-BR" sz="2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convencidos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por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el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poder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del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Espíritu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Santo, y se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manifestaba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un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espíritu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de sincera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conversión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. 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En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todas partes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las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puertas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se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abrían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de par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en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par para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la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proclamación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de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la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verdad</a:t>
            </a:r>
            <a:r>
              <a:rPr lang="pt-BR" sz="2600" dirty="0">
                <a:solidFill>
                  <a:schemeClr val="bg1"/>
                </a:solidFill>
                <a:cs typeface="Times New Roman" panose="02020603050405020304" pitchFamily="18" charset="0"/>
              </a:rPr>
              <a:t>”.</a:t>
            </a:r>
          </a:p>
          <a:p>
            <a:pPr>
              <a:lnSpc>
                <a:spcPct val="130000"/>
              </a:lnSpc>
            </a:pPr>
            <a:r>
              <a:rPr lang="pt-BR" sz="2600" i="1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                   </a:t>
            </a:r>
            <a:r>
              <a:rPr lang="pt-BR" sz="26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Servicio</a:t>
            </a:r>
            <a:r>
              <a:rPr lang="pt-BR" sz="26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pt-BR" sz="2600" i="1" dirty="0">
                <a:solidFill>
                  <a:schemeClr val="bg1"/>
                </a:solidFill>
                <a:cs typeface="Times New Roman" panose="02020603050405020304" pitchFamily="18" charset="0"/>
              </a:rPr>
              <a:t>cristiano</a:t>
            </a:r>
            <a:r>
              <a:rPr lang="pt-BR" sz="2600" i="1" dirty="0">
                <a:solidFill>
                  <a:schemeClr val="bg1"/>
                </a:solidFill>
                <a:cs typeface="Times New Roman" panose="02020603050405020304" pitchFamily="18" charset="0"/>
              </a:rPr>
              <a:t>, pág. 54</a:t>
            </a:r>
          </a:p>
        </p:txBody>
      </p:sp>
    </p:spTree>
    <p:extLst>
      <p:ext uri="{BB962C8B-B14F-4D97-AF65-F5344CB8AC3E}">
        <p14:creationId xmlns:p14="http://schemas.microsoft.com/office/powerpoint/2010/main" val="22848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1000" y="1047750"/>
            <a:ext cx="84582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6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Nuestros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hermanos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deben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 ir 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siempre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 de dos 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en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 dos, y 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entonces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 doble </a:t>
            </a:r>
            <a:r>
              <a:rPr lang="pt-BR" sz="26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cantidad</a:t>
            </a:r>
            <a:r>
              <a:rPr lang="pt-BR" sz="26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personas 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puede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alistarse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 para </a:t>
            </a:r>
            <a:r>
              <a:rPr lang="pt-BR" sz="26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sz="26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ocuparse</a:t>
            </a:r>
            <a:r>
              <a:rPr lang="pt-BR" sz="26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en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la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 obra de visitar y </a:t>
            </a:r>
            <a:r>
              <a:rPr lang="pt-BR" sz="26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 buscar 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a 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las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familias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interesadas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pt-BR" sz="26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haciendo</a:t>
            </a:r>
            <a:r>
              <a:rPr lang="pt-BR" sz="26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esfuerzos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personales</a:t>
            </a: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”. </a:t>
            </a:r>
          </a:p>
          <a:p>
            <a:pPr>
              <a:defRPr/>
            </a:pP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                                   </a:t>
            </a:r>
            <a:r>
              <a:rPr lang="pt-BR" sz="26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     </a:t>
            </a:r>
            <a:r>
              <a:rPr lang="pt-BR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Evangelismo, pág. 321</a:t>
            </a:r>
          </a:p>
          <a:p>
            <a:pPr>
              <a:defRPr/>
            </a:pPr>
            <a:endParaRPr lang="pt-BR" sz="26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defRPr/>
            </a:pP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    </a:t>
            </a:r>
          </a:p>
          <a:p>
            <a:pPr>
              <a:defRPr/>
            </a:pPr>
            <a:r>
              <a:rPr lang="pt-BR" sz="2600" i="1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360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1220216" y="666749"/>
            <a:ext cx="7086600" cy="3716473"/>
            <a:chOff x="720" y="1344"/>
            <a:chExt cx="4320" cy="2130"/>
          </a:xfrm>
        </p:grpSpPr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1619" y="1728"/>
              <a:ext cx="3421" cy="1736"/>
            </a:xfrm>
            <a:custGeom>
              <a:avLst/>
              <a:gdLst>
                <a:gd name="T0" fmla="*/ 40 w 2469"/>
                <a:gd name="T1" fmla="*/ 134 h 3375"/>
                <a:gd name="T2" fmla="*/ 0 w 2469"/>
                <a:gd name="T3" fmla="*/ 181 h 3375"/>
                <a:gd name="T4" fmla="*/ 51 w 2469"/>
                <a:gd name="T5" fmla="*/ 268 h 3375"/>
                <a:gd name="T6" fmla="*/ 90 w 2469"/>
                <a:gd name="T7" fmla="*/ 584 h 3375"/>
                <a:gd name="T8" fmla="*/ 90 w 2469"/>
                <a:gd name="T9" fmla="*/ 819 h 3375"/>
                <a:gd name="T10" fmla="*/ 75 w 2469"/>
                <a:gd name="T11" fmla="*/ 1117 h 3375"/>
                <a:gd name="T12" fmla="*/ 40 w 2469"/>
                <a:gd name="T13" fmla="*/ 1484 h 3375"/>
                <a:gd name="T14" fmla="*/ 0 w 2469"/>
                <a:gd name="T15" fmla="*/ 1696 h 3375"/>
                <a:gd name="T16" fmla="*/ 784 w 2469"/>
                <a:gd name="T17" fmla="*/ 1725 h 3375"/>
                <a:gd name="T18" fmla="*/ 1175 w 2469"/>
                <a:gd name="T19" fmla="*/ 1736 h 3375"/>
                <a:gd name="T20" fmla="*/ 2016 w 2469"/>
                <a:gd name="T21" fmla="*/ 1736 h 3375"/>
                <a:gd name="T22" fmla="*/ 2667 w 2469"/>
                <a:gd name="T23" fmla="*/ 1725 h 3375"/>
                <a:gd name="T24" fmla="*/ 3192 w 2469"/>
                <a:gd name="T25" fmla="*/ 1707 h 3375"/>
                <a:gd name="T26" fmla="*/ 3421 w 2469"/>
                <a:gd name="T27" fmla="*/ 1696 h 3375"/>
                <a:gd name="T28" fmla="*/ 3338 w 2469"/>
                <a:gd name="T29" fmla="*/ 1433 h 3375"/>
                <a:gd name="T30" fmla="*/ 3289 w 2469"/>
                <a:gd name="T31" fmla="*/ 1157 h 3375"/>
                <a:gd name="T32" fmla="*/ 3264 w 2469"/>
                <a:gd name="T33" fmla="*/ 807 h 3375"/>
                <a:gd name="T34" fmla="*/ 3276 w 2469"/>
                <a:gd name="T35" fmla="*/ 590 h 3375"/>
                <a:gd name="T36" fmla="*/ 3325 w 2469"/>
                <a:gd name="T37" fmla="*/ 420 h 3375"/>
                <a:gd name="T38" fmla="*/ 3363 w 2469"/>
                <a:gd name="T39" fmla="*/ 256 h 3375"/>
                <a:gd name="T40" fmla="*/ 3363 w 2469"/>
                <a:gd name="T41" fmla="*/ 199 h 3375"/>
                <a:gd name="T42" fmla="*/ 3325 w 2469"/>
                <a:gd name="T43" fmla="*/ 174 h 3375"/>
                <a:gd name="T44" fmla="*/ 2702 w 2469"/>
                <a:gd name="T45" fmla="*/ 69 h 3375"/>
                <a:gd name="T46" fmla="*/ 2333 w 2469"/>
                <a:gd name="T47" fmla="*/ 23 h 3375"/>
                <a:gd name="T48" fmla="*/ 2139 w 2469"/>
                <a:gd name="T49" fmla="*/ 6 h 3375"/>
                <a:gd name="T50" fmla="*/ 1945 w 2469"/>
                <a:gd name="T51" fmla="*/ 0 h 3375"/>
                <a:gd name="T52" fmla="*/ 1332 w 2469"/>
                <a:gd name="T53" fmla="*/ 6 h 3375"/>
                <a:gd name="T54" fmla="*/ 993 w 2469"/>
                <a:gd name="T55" fmla="*/ 34 h 3375"/>
                <a:gd name="T56" fmla="*/ 624 w 2469"/>
                <a:gd name="T57" fmla="*/ 64 h 3375"/>
                <a:gd name="T58" fmla="*/ 186 w 2469"/>
                <a:gd name="T59" fmla="*/ 116 h 3375"/>
                <a:gd name="T60" fmla="*/ 40 w 2469"/>
                <a:gd name="T61" fmla="*/ 134 h 33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69" h="3375">
                  <a:moveTo>
                    <a:pt x="29" y="260"/>
                  </a:moveTo>
                  <a:lnTo>
                    <a:pt x="0" y="352"/>
                  </a:lnTo>
                  <a:lnTo>
                    <a:pt x="37" y="521"/>
                  </a:lnTo>
                  <a:lnTo>
                    <a:pt x="65" y="1135"/>
                  </a:lnTo>
                  <a:lnTo>
                    <a:pt x="65" y="1592"/>
                  </a:lnTo>
                  <a:lnTo>
                    <a:pt x="54" y="2172"/>
                  </a:lnTo>
                  <a:lnTo>
                    <a:pt x="29" y="2886"/>
                  </a:lnTo>
                  <a:lnTo>
                    <a:pt x="0" y="3297"/>
                  </a:lnTo>
                  <a:lnTo>
                    <a:pt x="566" y="3354"/>
                  </a:lnTo>
                  <a:lnTo>
                    <a:pt x="848" y="3375"/>
                  </a:lnTo>
                  <a:lnTo>
                    <a:pt x="1455" y="3375"/>
                  </a:lnTo>
                  <a:lnTo>
                    <a:pt x="1925" y="3354"/>
                  </a:lnTo>
                  <a:lnTo>
                    <a:pt x="2304" y="3318"/>
                  </a:lnTo>
                  <a:lnTo>
                    <a:pt x="2469" y="3297"/>
                  </a:lnTo>
                  <a:lnTo>
                    <a:pt x="2409" y="2786"/>
                  </a:lnTo>
                  <a:lnTo>
                    <a:pt x="2374" y="2250"/>
                  </a:lnTo>
                  <a:lnTo>
                    <a:pt x="2356" y="1568"/>
                  </a:lnTo>
                  <a:lnTo>
                    <a:pt x="2364" y="1148"/>
                  </a:lnTo>
                  <a:lnTo>
                    <a:pt x="2400" y="817"/>
                  </a:lnTo>
                  <a:lnTo>
                    <a:pt x="2427" y="498"/>
                  </a:lnTo>
                  <a:lnTo>
                    <a:pt x="2427" y="387"/>
                  </a:lnTo>
                  <a:lnTo>
                    <a:pt x="2400" y="339"/>
                  </a:lnTo>
                  <a:lnTo>
                    <a:pt x="1950" y="134"/>
                  </a:lnTo>
                  <a:lnTo>
                    <a:pt x="1684" y="44"/>
                  </a:lnTo>
                  <a:lnTo>
                    <a:pt x="1544" y="11"/>
                  </a:lnTo>
                  <a:lnTo>
                    <a:pt x="1404" y="0"/>
                  </a:lnTo>
                  <a:lnTo>
                    <a:pt x="961" y="11"/>
                  </a:lnTo>
                  <a:lnTo>
                    <a:pt x="717" y="67"/>
                  </a:lnTo>
                  <a:lnTo>
                    <a:pt x="450" y="124"/>
                  </a:lnTo>
                  <a:lnTo>
                    <a:pt x="134" y="225"/>
                  </a:lnTo>
                  <a:lnTo>
                    <a:pt x="29" y="2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727" y="1943"/>
              <a:ext cx="1231" cy="1525"/>
            </a:xfrm>
            <a:custGeom>
              <a:avLst/>
              <a:gdLst>
                <a:gd name="T0" fmla="*/ 860 w 2463"/>
                <a:gd name="T1" fmla="*/ 0 h 3049"/>
                <a:gd name="T2" fmla="*/ 897 w 2463"/>
                <a:gd name="T3" fmla="*/ 5 h 3049"/>
                <a:gd name="T4" fmla="*/ 917 w 2463"/>
                <a:gd name="T5" fmla="*/ 81 h 3049"/>
                <a:gd name="T6" fmla="*/ 925 w 2463"/>
                <a:gd name="T7" fmla="*/ 288 h 3049"/>
                <a:gd name="T8" fmla="*/ 930 w 2463"/>
                <a:gd name="T9" fmla="*/ 586 h 3049"/>
                <a:gd name="T10" fmla="*/ 922 w 2463"/>
                <a:gd name="T11" fmla="*/ 858 h 3049"/>
                <a:gd name="T12" fmla="*/ 917 w 2463"/>
                <a:gd name="T13" fmla="*/ 1200 h 3049"/>
                <a:gd name="T14" fmla="*/ 901 w 2463"/>
                <a:gd name="T15" fmla="*/ 1397 h 3049"/>
                <a:gd name="T16" fmla="*/ 897 w 2463"/>
                <a:gd name="T17" fmla="*/ 1492 h 3049"/>
                <a:gd name="T18" fmla="*/ 1231 w 2463"/>
                <a:gd name="T19" fmla="*/ 1525 h 3049"/>
                <a:gd name="T20" fmla="*/ 442 w 2463"/>
                <a:gd name="T21" fmla="*/ 1525 h 3049"/>
                <a:gd name="T22" fmla="*/ 459 w 2463"/>
                <a:gd name="T23" fmla="*/ 1456 h 3049"/>
                <a:gd name="T24" fmla="*/ 468 w 2463"/>
                <a:gd name="T25" fmla="*/ 1364 h 3049"/>
                <a:gd name="T26" fmla="*/ 339 w 2463"/>
                <a:gd name="T27" fmla="*/ 1342 h 3049"/>
                <a:gd name="T28" fmla="*/ 297 w 2463"/>
                <a:gd name="T29" fmla="*/ 1279 h 3049"/>
                <a:gd name="T30" fmla="*/ 339 w 2463"/>
                <a:gd name="T31" fmla="*/ 1173 h 3049"/>
                <a:gd name="T32" fmla="*/ 343 w 2463"/>
                <a:gd name="T33" fmla="*/ 1067 h 3049"/>
                <a:gd name="T34" fmla="*/ 82 w 2463"/>
                <a:gd name="T35" fmla="*/ 997 h 3049"/>
                <a:gd name="T36" fmla="*/ 0 w 2463"/>
                <a:gd name="T37" fmla="*/ 847 h 3049"/>
                <a:gd name="T38" fmla="*/ 0 w 2463"/>
                <a:gd name="T39" fmla="*/ 762 h 3049"/>
                <a:gd name="T40" fmla="*/ 33 w 2463"/>
                <a:gd name="T41" fmla="*/ 726 h 3049"/>
                <a:gd name="T42" fmla="*/ 20 w 2463"/>
                <a:gd name="T43" fmla="*/ 699 h 3049"/>
                <a:gd name="T44" fmla="*/ 87 w 2463"/>
                <a:gd name="T45" fmla="*/ 555 h 3049"/>
                <a:gd name="T46" fmla="*/ 50 w 2463"/>
                <a:gd name="T47" fmla="*/ 410 h 3049"/>
                <a:gd name="T48" fmla="*/ 78 w 2463"/>
                <a:gd name="T49" fmla="*/ 303 h 3049"/>
                <a:gd name="T50" fmla="*/ 116 w 2463"/>
                <a:gd name="T51" fmla="*/ 282 h 3049"/>
                <a:gd name="T52" fmla="*/ 131 w 2463"/>
                <a:gd name="T53" fmla="*/ 229 h 3049"/>
                <a:gd name="T54" fmla="*/ 211 w 2463"/>
                <a:gd name="T55" fmla="*/ 203 h 3049"/>
                <a:gd name="T56" fmla="*/ 335 w 2463"/>
                <a:gd name="T57" fmla="*/ 101 h 3049"/>
                <a:gd name="T58" fmla="*/ 488 w 2463"/>
                <a:gd name="T59" fmla="*/ 43 h 3049"/>
                <a:gd name="T60" fmla="*/ 860 w 2463"/>
                <a:gd name="T61" fmla="*/ 0 h 30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63" h="3049">
                  <a:moveTo>
                    <a:pt x="1720" y="0"/>
                  </a:moveTo>
                  <a:lnTo>
                    <a:pt x="1794" y="10"/>
                  </a:lnTo>
                  <a:lnTo>
                    <a:pt x="1834" y="161"/>
                  </a:lnTo>
                  <a:lnTo>
                    <a:pt x="1850" y="575"/>
                  </a:lnTo>
                  <a:lnTo>
                    <a:pt x="1860" y="1172"/>
                  </a:lnTo>
                  <a:lnTo>
                    <a:pt x="1844" y="1716"/>
                  </a:lnTo>
                  <a:lnTo>
                    <a:pt x="1834" y="2400"/>
                  </a:lnTo>
                  <a:lnTo>
                    <a:pt x="1803" y="2793"/>
                  </a:lnTo>
                  <a:lnTo>
                    <a:pt x="1794" y="2984"/>
                  </a:lnTo>
                  <a:lnTo>
                    <a:pt x="2463" y="3049"/>
                  </a:lnTo>
                  <a:lnTo>
                    <a:pt x="885" y="3049"/>
                  </a:lnTo>
                  <a:lnTo>
                    <a:pt x="919" y="2912"/>
                  </a:lnTo>
                  <a:lnTo>
                    <a:pt x="937" y="2728"/>
                  </a:lnTo>
                  <a:lnTo>
                    <a:pt x="678" y="2684"/>
                  </a:lnTo>
                  <a:lnTo>
                    <a:pt x="595" y="2557"/>
                  </a:lnTo>
                  <a:lnTo>
                    <a:pt x="678" y="2345"/>
                  </a:lnTo>
                  <a:lnTo>
                    <a:pt x="686" y="2133"/>
                  </a:lnTo>
                  <a:lnTo>
                    <a:pt x="165" y="1994"/>
                  </a:lnTo>
                  <a:lnTo>
                    <a:pt x="0" y="1694"/>
                  </a:lnTo>
                  <a:lnTo>
                    <a:pt x="0" y="1523"/>
                  </a:lnTo>
                  <a:lnTo>
                    <a:pt x="66" y="1451"/>
                  </a:lnTo>
                  <a:lnTo>
                    <a:pt x="41" y="1397"/>
                  </a:lnTo>
                  <a:lnTo>
                    <a:pt x="175" y="1109"/>
                  </a:lnTo>
                  <a:lnTo>
                    <a:pt x="100" y="819"/>
                  </a:lnTo>
                  <a:lnTo>
                    <a:pt x="157" y="606"/>
                  </a:lnTo>
                  <a:lnTo>
                    <a:pt x="232" y="564"/>
                  </a:lnTo>
                  <a:lnTo>
                    <a:pt x="263" y="457"/>
                  </a:lnTo>
                  <a:lnTo>
                    <a:pt x="422" y="406"/>
                  </a:lnTo>
                  <a:lnTo>
                    <a:pt x="670" y="202"/>
                  </a:lnTo>
                  <a:lnTo>
                    <a:pt x="976" y="85"/>
                  </a:lnTo>
                  <a:lnTo>
                    <a:pt x="1720" y="0"/>
                  </a:lnTo>
                  <a:close/>
                </a:path>
              </a:pathLst>
            </a:custGeom>
            <a:solidFill>
              <a:srgbClr val="4F4F4F"/>
            </a:solidFill>
            <a:ln w="1588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1233" y="2040"/>
              <a:ext cx="415" cy="540"/>
            </a:xfrm>
            <a:custGeom>
              <a:avLst/>
              <a:gdLst>
                <a:gd name="T0" fmla="*/ 357 w 830"/>
                <a:gd name="T1" fmla="*/ 0 h 1080"/>
                <a:gd name="T2" fmla="*/ 385 w 830"/>
                <a:gd name="T3" fmla="*/ 50 h 1080"/>
                <a:gd name="T4" fmla="*/ 408 w 830"/>
                <a:gd name="T5" fmla="*/ 128 h 1080"/>
                <a:gd name="T6" fmla="*/ 415 w 830"/>
                <a:gd name="T7" fmla="*/ 362 h 1080"/>
                <a:gd name="T8" fmla="*/ 393 w 830"/>
                <a:gd name="T9" fmla="*/ 419 h 1080"/>
                <a:gd name="T10" fmla="*/ 325 w 830"/>
                <a:gd name="T11" fmla="*/ 540 h 1080"/>
                <a:gd name="T12" fmla="*/ 212 w 830"/>
                <a:gd name="T13" fmla="*/ 474 h 1080"/>
                <a:gd name="T14" fmla="*/ 133 w 830"/>
                <a:gd name="T15" fmla="*/ 402 h 1080"/>
                <a:gd name="T16" fmla="*/ 70 w 830"/>
                <a:gd name="T17" fmla="*/ 295 h 1080"/>
                <a:gd name="T18" fmla="*/ 35 w 830"/>
                <a:gd name="T19" fmla="*/ 217 h 1080"/>
                <a:gd name="T20" fmla="*/ 7 w 830"/>
                <a:gd name="T21" fmla="*/ 114 h 1080"/>
                <a:gd name="T22" fmla="*/ 0 w 830"/>
                <a:gd name="T23" fmla="*/ 57 h 1080"/>
                <a:gd name="T24" fmla="*/ 357 w 830"/>
                <a:gd name="T25" fmla="*/ 0 h 10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0" h="1080">
                  <a:moveTo>
                    <a:pt x="713" y="0"/>
                  </a:moveTo>
                  <a:lnTo>
                    <a:pt x="769" y="100"/>
                  </a:lnTo>
                  <a:lnTo>
                    <a:pt x="816" y="256"/>
                  </a:lnTo>
                  <a:lnTo>
                    <a:pt x="830" y="723"/>
                  </a:lnTo>
                  <a:lnTo>
                    <a:pt x="785" y="837"/>
                  </a:lnTo>
                  <a:lnTo>
                    <a:pt x="650" y="1080"/>
                  </a:lnTo>
                  <a:lnTo>
                    <a:pt x="424" y="948"/>
                  </a:lnTo>
                  <a:lnTo>
                    <a:pt x="265" y="804"/>
                  </a:lnTo>
                  <a:lnTo>
                    <a:pt x="140" y="589"/>
                  </a:lnTo>
                  <a:lnTo>
                    <a:pt x="69" y="434"/>
                  </a:lnTo>
                  <a:lnTo>
                    <a:pt x="13" y="228"/>
                  </a:lnTo>
                  <a:lnTo>
                    <a:pt x="0" y="113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397" y="2167"/>
              <a:ext cx="206" cy="420"/>
            </a:xfrm>
            <a:custGeom>
              <a:avLst/>
              <a:gdLst>
                <a:gd name="T0" fmla="*/ 0 w 413"/>
                <a:gd name="T1" fmla="*/ 23 h 841"/>
                <a:gd name="T2" fmla="*/ 46 w 413"/>
                <a:gd name="T3" fmla="*/ 0 h 841"/>
                <a:gd name="T4" fmla="*/ 106 w 413"/>
                <a:gd name="T5" fmla="*/ 7 h 841"/>
                <a:gd name="T6" fmla="*/ 100 w 413"/>
                <a:gd name="T7" fmla="*/ 121 h 841"/>
                <a:gd name="T8" fmla="*/ 206 w 413"/>
                <a:gd name="T9" fmla="*/ 345 h 841"/>
                <a:gd name="T10" fmla="*/ 157 w 413"/>
                <a:gd name="T11" fmla="*/ 420 h 841"/>
                <a:gd name="T12" fmla="*/ 85 w 413"/>
                <a:gd name="T13" fmla="*/ 352 h 841"/>
                <a:gd name="T14" fmla="*/ 74 w 413"/>
                <a:gd name="T15" fmla="*/ 119 h 841"/>
                <a:gd name="T16" fmla="*/ 57 w 413"/>
                <a:gd name="T17" fmla="*/ 119 h 841"/>
                <a:gd name="T18" fmla="*/ 11 w 413"/>
                <a:gd name="T19" fmla="*/ 45 h 841"/>
                <a:gd name="T20" fmla="*/ 0 w 413"/>
                <a:gd name="T21" fmla="*/ 23 h 8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3" h="841">
                  <a:moveTo>
                    <a:pt x="0" y="46"/>
                  </a:moveTo>
                  <a:lnTo>
                    <a:pt x="93" y="0"/>
                  </a:lnTo>
                  <a:lnTo>
                    <a:pt x="212" y="15"/>
                  </a:lnTo>
                  <a:lnTo>
                    <a:pt x="200" y="242"/>
                  </a:lnTo>
                  <a:lnTo>
                    <a:pt x="413" y="691"/>
                  </a:lnTo>
                  <a:lnTo>
                    <a:pt x="315" y="841"/>
                  </a:lnTo>
                  <a:lnTo>
                    <a:pt x="171" y="704"/>
                  </a:lnTo>
                  <a:lnTo>
                    <a:pt x="148" y="239"/>
                  </a:lnTo>
                  <a:lnTo>
                    <a:pt x="114" y="239"/>
                  </a:lnTo>
                  <a:lnTo>
                    <a:pt x="22" y="9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1150" y="2482"/>
              <a:ext cx="479" cy="505"/>
            </a:xfrm>
            <a:custGeom>
              <a:avLst/>
              <a:gdLst>
                <a:gd name="T0" fmla="*/ 145 w 958"/>
                <a:gd name="T1" fmla="*/ 0 h 1012"/>
                <a:gd name="T2" fmla="*/ 169 w 958"/>
                <a:gd name="T3" fmla="*/ 0 h 1012"/>
                <a:gd name="T4" fmla="*/ 208 w 958"/>
                <a:gd name="T5" fmla="*/ 37 h 1012"/>
                <a:gd name="T6" fmla="*/ 216 w 958"/>
                <a:gd name="T7" fmla="*/ 100 h 1012"/>
                <a:gd name="T8" fmla="*/ 196 w 958"/>
                <a:gd name="T9" fmla="*/ 167 h 1012"/>
                <a:gd name="T10" fmla="*/ 196 w 958"/>
                <a:gd name="T11" fmla="*/ 192 h 1012"/>
                <a:gd name="T12" fmla="*/ 216 w 958"/>
                <a:gd name="T13" fmla="*/ 206 h 1012"/>
                <a:gd name="T14" fmla="*/ 436 w 958"/>
                <a:gd name="T15" fmla="*/ 192 h 1012"/>
                <a:gd name="T16" fmla="*/ 479 w 958"/>
                <a:gd name="T17" fmla="*/ 212 h 1012"/>
                <a:gd name="T18" fmla="*/ 479 w 958"/>
                <a:gd name="T19" fmla="*/ 266 h 1012"/>
                <a:gd name="T20" fmla="*/ 459 w 958"/>
                <a:gd name="T21" fmla="*/ 285 h 1012"/>
                <a:gd name="T22" fmla="*/ 336 w 958"/>
                <a:gd name="T23" fmla="*/ 289 h 1012"/>
                <a:gd name="T24" fmla="*/ 261 w 958"/>
                <a:gd name="T25" fmla="*/ 311 h 1012"/>
                <a:gd name="T26" fmla="*/ 245 w 958"/>
                <a:gd name="T27" fmla="*/ 443 h 1012"/>
                <a:gd name="T28" fmla="*/ 214 w 958"/>
                <a:gd name="T29" fmla="*/ 469 h 1012"/>
                <a:gd name="T30" fmla="*/ 206 w 958"/>
                <a:gd name="T31" fmla="*/ 492 h 1012"/>
                <a:gd name="T32" fmla="*/ 174 w 958"/>
                <a:gd name="T33" fmla="*/ 505 h 1012"/>
                <a:gd name="T34" fmla="*/ 96 w 958"/>
                <a:gd name="T35" fmla="*/ 505 h 1012"/>
                <a:gd name="T36" fmla="*/ 14 w 958"/>
                <a:gd name="T37" fmla="*/ 482 h 1012"/>
                <a:gd name="T38" fmla="*/ 0 w 958"/>
                <a:gd name="T39" fmla="*/ 408 h 1012"/>
                <a:gd name="T40" fmla="*/ 12 w 958"/>
                <a:gd name="T41" fmla="*/ 314 h 1012"/>
                <a:gd name="T42" fmla="*/ 46 w 958"/>
                <a:gd name="T43" fmla="*/ 225 h 1012"/>
                <a:gd name="T44" fmla="*/ 83 w 958"/>
                <a:gd name="T45" fmla="*/ 170 h 1012"/>
                <a:gd name="T46" fmla="*/ 136 w 958"/>
                <a:gd name="T47" fmla="*/ 118 h 1012"/>
                <a:gd name="T48" fmla="*/ 145 w 958"/>
                <a:gd name="T49" fmla="*/ 0 h 10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58" h="1012">
                  <a:moveTo>
                    <a:pt x="289" y="0"/>
                  </a:moveTo>
                  <a:lnTo>
                    <a:pt x="337" y="0"/>
                  </a:lnTo>
                  <a:lnTo>
                    <a:pt x="415" y="74"/>
                  </a:lnTo>
                  <a:lnTo>
                    <a:pt x="431" y="201"/>
                  </a:lnTo>
                  <a:lnTo>
                    <a:pt x="392" y="334"/>
                  </a:lnTo>
                  <a:lnTo>
                    <a:pt x="392" y="385"/>
                  </a:lnTo>
                  <a:lnTo>
                    <a:pt x="431" y="412"/>
                  </a:lnTo>
                  <a:lnTo>
                    <a:pt x="871" y="385"/>
                  </a:lnTo>
                  <a:lnTo>
                    <a:pt x="957" y="424"/>
                  </a:lnTo>
                  <a:lnTo>
                    <a:pt x="958" y="533"/>
                  </a:lnTo>
                  <a:lnTo>
                    <a:pt x="918" y="571"/>
                  </a:lnTo>
                  <a:lnTo>
                    <a:pt x="672" y="579"/>
                  </a:lnTo>
                  <a:lnTo>
                    <a:pt x="522" y="624"/>
                  </a:lnTo>
                  <a:lnTo>
                    <a:pt x="490" y="887"/>
                  </a:lnTo>
                  <a:lnTo>
                    <a:pt x="428" y="939"/>
                  </a:lnTo>
                  <a:lnTo>
                    <a:pt x="411" y="986"/>
                  </a:lnTo>
                  <a:lnTo>
                    <a:pt x="348" y="1012"/>
                  </a:lnTo>
                  <a:lnTo>
                    <a:pt x="191" y="1012"/>
                  </a:lnTo>
                  <a:lnTo>
                    <a:pt x="27" y="965"/>
                  </a:lnTo>
                  <a:lnTo>
                    <a:pt x="0" y="818"/>
                  </a:lnTo>
                  <a:lnTo>
                    <a:pt x="23" y="629"/>
                  </a:lnTo>
                  <a:lnTo>
                    <a:pt x="92" y="450"/>
                  </a:lnTo>
                  <a:lnTo>
                    <a:pt x="165" y="340"/>
                  </a:lnTo>
                  <a:lnTo>
                    <a:pt x="271" y="236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C281"/>
            </a:solidFill>
            <a:ln w="1588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1987" y="1716"/>
              <a:ext cx="354" cy="222"/>
            </a:xfrm>
            <a:custGeom>
              <a:avLst/>
              <a:gdLst>
                <a:gd name="T0" fmla="*/ 12 w 707"/>
                <a:gd name="T1" fmla="*/ 85 h 446"/>
                <a:gd name="T2" fmla="*/ 69 w 707"/>
                <a:gd name="T3" fmla="*/ 70 h 446"/>
                <a:gd name="T4" fmla="*/ 130 w 707"/>
                <a:gd name="T5" fmla="*/ 66 h 446"/>
                <a:gd name="T6" fmla="*/ 126 w 707"/>
                <a:gd name="T7" fmla="*/ 98 h 446"/>
                <a:gd name="T8" fmla="*/ 116 w 707"/>
                <a:gd name="T9" fmla="*/ 168 h 446"/>
                <a:gd name="T10" fmla="*/ 136 w 707"/>
                <a:gd name="T11" fmla="*/ 209 h 446"/>
                <a:gd name="T12" fmla="*/ 173 w 707"/>
                <a:gd name="T13" fmla="*/ 222 h 446"/>
                <a:gd name="T14" fmla="*/ 218 w 707"/>
                <a:gd name="T15" fmla="*/ 197 h 446"/>
                <a:gd name="T16" fmla="*/ 234 w 707"/>
                <a:gd name="T17" fmla="*/ 177 h 446"/>
                <a:gd name="T18" fmla="*/ 276 w 707"/>
                <a:gd name="T19" fmla="*/ 184 h 446"/>
                <a:gd name="T20" fmla="*/ 297 w 707"/>
                <a:gd name="T21" fmla="*/ 170 h 446"/>
                <a:gd name="T22" fmla="*/ 309 w 707"/>
                <a:gd name="T23" fmla="*/ 139 h 446"/>
                <a:gd name="T24" fmla="*/ 316 w 707"/>
                <a:gd name="T25" fmla="*/ 127 h 446"/>
                <a:gd name="T26" fmla="*/ 354 w 707"/>
                <a:gd name="T27" fmla="*/ 92 h 446"/>
                <a:gd name="T28" fmla="*/ 328 w 707"/>
                <a:gd name="T29" fmla="*/ 18 h 446"/>
                <a:gd name="T30" fmla="*/ 229 w 707"/>
                <a:gd name="T31" fmla="*/ 0 h 446"/>
                <a:gd name="T32" fmla="*/ 184 w 707"/>
                <a:gd name="T33" fmla="*/ 12 h 446"/>
                <a:gd name="T34" fmla="*/ 167 w 707"/>
                <a:gd name="T35" fmla="*/ 1 h 446"/>
                <a:gd name="T36" fmla="*/ 120 w 707"/>
                <a:gd name="T37" fmla="*/ 12 h 446"/>
                <a:gd name="T38" fmla="*/ 94 w 707"/>
                <a:gd name="T39" fmla="*/ 40 h 446"/>
                <a:gd name="T40" fmla="*/ 61 w 707"/>
                <a:gd name="T41" fmla="*/ 12 h 446"/>
                <a:gd name="T42" fmla="*/ 18 w 707"/>
                <a:gd name="T43" fmla="*/ 9 h 446"/>
                <a:gd name="T44" fmla="*/ 0 w 707"/>
                <a:gd name="T45" fmla="*/ 19 h 446"/>
                <a:gd name="T46" fmla="*/ 12 w 707"/>
                <a:gd name="T47" fmla="*/ 85 h 4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07" h="446">
                  <a:moveTo>
                    <a:pt x="23" y="170"/>
                  </a:moveTo>
                  <a:lnTo>
                    <a:pt x="138" y="140"/>
                  </a:lnTo>
                  <a:lnTo>
                    <a:pt x="260" y="133"/>
                  </a:lnTo>
                  <a:lnTo>
                    <a:pt x="252" y="196"/>
                  </a:lnTo>
                  <a:lnTo>
                    <a:pt x="231" y="338"/>
                  </a:lnTo>
                  <a:lnTo>
                    <a:pt x="271" y="420"/>
                  </a:lnTo>
                  <a:lnTo>
                    <a:pt x="345" y="446"/>
                  </a:lnTo>
                  <a:lnTo>
                    <a:pt x="436" y="395"/>
                  </a:lnTo>
                  <a:lnTo>
                    <a:pt x="467" y="356"/>
                  </a:lnTo>
                  <a:lnTo>
                    <a:pt x="551" y="369"/>
                  </a:lnTo>
                  <a:lnTo>
                    <a:pt x="594" y="341"/>
                  </a:lnTo>
                  <a:lnTo>
                    <a:pt x="618" y="279"/>
                  </a:lnTo>
                  <a:lnTo>
                    <a:pt x="632" y="256"/>
                  </a:lnTo>
                  <a:lnTo>
                    <a:pt x="707" y="184"/>
                  </a:lnTo>
                  <a:lnTo>
                    <a:pt x="655" y="36"/>
                  </a:lnTo>
                  <a:lnTo>
                    <a:pt x="458" y="0"/>
                  </a:lnTo>
                  <a:lnTo>
                    <a:pt x="367" y="25"/>
                  </a:lnTo>
                  <a:lnTo>
                    <a:pt x="333" y="3"/>
                  </a:lnTo>
                  <a:lnTo>
                    <a:pt x="239" y="25"/>
                  </a:lnTo>
                  <a:lnTo>
                    <a:pt x="187" y="81"/>
                  </a:lnTo>
                  <a:lnTo>
                    <a:pt x="121" y="25"/>
                  </a:lnTo>
                  <a:lnTo>
                    <a:pt x="35" y="19"/>
                  </a:lnTo>
                  <a:lnTo>
                    <a:pt x="0" y="39"/>
                  </a:lnTo>
                  <a:lnTo>
                    <a:pt x="23" y="170"/>
                  </a:lnTo>
                  <a:close/>
                </a:path>
              </a:pathLst>
            </a:custGeom>
            <a:solidFill>
              <a:srgbClr val="FFC281"/>
            </a:solidFill>
            <a:ln w="1588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1056" y="1426"/>
              <a:ext cx="588" cy="750"/>
            </a:xfrm>
            <a:custGeom>
              <a:avLst/>
              <a:gdLst>
                <a:gd name="T0" fmla="*/ 7 w 1175"/>
                <a:gd name="T1" fmla="*/ 269 h 1498"/>
                <a:gd name="T2" fmla="*/ 35 w 1175"/>
                <a:gd name="T3" fmla="*/ 246 h 1498"/>
                <a:gd name="T4" fmla="*/ 68 w 1175"/>
                <a:gd name="T5" fmla="*/ 74 h 1498"/>
                <a:gd name="T6" fmla="*/ 90 w 1175"/>
                <a:gd name="T7" fmla="*/ 46 h 1498"/>
                <a:gd name="T8" fmla="*/ 403 w 1175"/>
                <a:gd name="T9" fmla="*/ 0 h 1498"/>
                <a:gd name="T10" fmla="*/ 497 w 1175"/>
                <a:gd name="T11" fmla="*/ 186 h 1498"/>
                <a:gd name="T12" fmla="*/ 503 w 1175"/>
                <a:gd name="T13" fmla="*/ 234 h 1498"/>
                <a:gd name="T14" fmla="*/ 557 w 1175"/>
                <a:gd name="T15" fmla="*/ 238 h 1498"/>
                <a:gd name="T16" fmla="*/ 585 w 1175"/>
                <a:gd name="T17" fmla="*/ 275 h 1498"/>
                <a:gd name="T18" fmla="*/ 588 w 1175"/>
                <a:gd name="T19" fmla="*/ 330 h 1498"/>
                <a:gd name="T20" fmla="*/ 533 w 1175"/>
                <a:gd name="T21" fmla="*/ 390 h 1498"/>
                <a:gd name="T22" fmla="*/ 535 w 1175"/>
                <a:gd name="T23" fmla="*/ 568 h 1498"/>
                <a:gd name="T24" fmla="*/ 506 w 1175"/>
                <a:gd name="T25" fmla="*/ 659 h 1498"/>
                <a:gd name="T26" fmla="*/ 431 w 1175"/>
                <a:gd name="T27" fmla="*/ 712 h 1498"/>
                <a:gd name="T28" fmla="*/ 410 w 1175"/>
                <a:gd name="T29" fmla="*/ 739 h 1498"/>
                <a:gd name="T30" fmla="*/ 358 w 1175"/>
                <a:gd name="T31" fmla="*/ 750 h 1498"/>
                <a:gd name="T32" fmla="*/ 345 w 1175"/>
                <a:gd name="T33" fmla="*/ 739 h 1498"/>
                <a:gd name="T34" fmla="*/ 326 w 1175"/>
                <a:gd name="T35" fmla="*/ 750 h 1498"/>
                <a:gd name="T36" fmla="*/ 285 w 1175"/>
                <a:gd name="T37" fmla="*/ 729 h 1498"/>
                <a:gd name="T38" fmla="*/ 260 w 1175"/>
                <a:gd name="T39" fmla="*/ 712 h 1498"/>
                <a:gd name="T40" fmla="*/ 222 w 1175"/>
                <a:gd name="T41" fmla="*/ 703 h 1498"/>
                <a:gd name="T42" fmla="*/ 169 w 1175"/>
                <a:gd name="T43" fmla="*/ 662 h 1498"/>
                <a:gd name="T44" fmla="*/ 145 w 1175"/>
                <a:gd name="T45" fmla="*/ 629 h 1498"/>
                <a:gd name="T46" fmla="*/ 123 w 1175"/>
                <a:gd name="T47" fmla="*/ 547 h 1498"/>
                <a:gd name="T48" fmla="*/ 101 w 1175"/>
                <a:gd name="T49" fmla="*/ 393 h 1498"/>
                <a:gd name="T50" fmla="*/ 61 w 1175"/>
                <a:gd name="T51" fmla="*/ 407 h 1498"/>
                <a:gd name="T52" fmla="*/ 32 w 1175"/>
                <a:gd name="T53" fmla="*/ 390 h 1498"/>
                <a:gd name="T54" fmla="*/ 0 w 1175"/>
                <a:gd name="T55" fmla="*/ 309 h 1498"/>
                <a:gd name="T56" fmla="*/ 7 w 1175"/>
                <a:gd name="T57" fmla="*/ 269 h 14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75" h="1498">
                  <a:moveTo>
                    <a:pt x="13" y="538"/>
                  </a:moveTo>
                  <a:lnTo>
                    <a:pt x="70" y="491"/>
                  </a:lnTo>
                  <a:lnTo>
                    <a:pt x="135" y="148"/>
                  </a:lnTo>
                  <a:lnTo>
                    <a:pt x="179" y="91"/>
                  </a:lnTo>
                  <a:lnTo>
                    <a:pt x="805" y="0"/>
                  </a:lnTo>
                  <a:lnTo>
                    <a:pt x="994" y="371"/>
                  </a:lnTo>
                  <a:lnTo>
                    <a:pt x="1006" y="467"/>
                  </a:lnTo>
                  <a:lnTo>
                    <a:pt x="1114" y="475"/>
                  </a:lnTo>
                  <a:lnTo>
                    <a:pt x="1169" y="549"/>
                  </a:lnTo>
                  <a:lnTo>
                    <a:pt x="1175" y="659"/>
                  </a:lnTo>
                  <a:lnTo>
                    <a:pt x="1065" y="778"/>
                  </a:lnTo>
                  <a:lnTo>
                    <a:pt x="1070" y="1135"/>
                  </a:lnTo>
                  <a:lnTo>
                    <a:pt x="1012" y="1317"/>
                  </a:lnTo>
                  <a:lnTo>
                    <a:pt x="862" y="1422"/>
                  </a:lnTo>
                  <a:lnTo>
                    <a:pt x="819" y="1476"/>
                  </a:lnTo>
                  <a:lnTo>
                    <a:pt x="715" y="1498"/>
                  </a:lnTo>
                  <a:lnTo>
                    <a:pt x="689" y="1476"/>
                  </a:lnTo>
                  <a:lnTo>
                    <a:pt x="652" y="1498"/>
                  </a:lnTo>
                  <a:lnTo>
                    <a:pt x="569" y="1457"/>
                  </a:lnTo>
                  <a:lnTo>
                    <a:pt x="519" y="1422"/>
                  </a:lnTo>
                  <a:lnTo>
                    <a:pt x="444" y="1404"/>
                  </a:lnTo>
                  <a:lnTo>
                    <a:pt x="338" y="1323"/>
                  </a:lnTo>
                  <a:lnTo>
                    <a:pt x="289" y="1257"/>
                  </a:lnTo>
                  <a:lnTo>
                    <a:pt x="245" y="1092"/>
                  </a:lnTo>
                  <a:lnTo>
                    <a:pt x="201" y="784"/>
                  </a:lnTo>
                  <a:lnTo>
                    <a:pt x="121" y="813"/>
                  </a:lnTo>
                  <a:lnTo>
                    <a:pt x="64" y="778"/>
                  </a:lnTo>
                  <a:lnTo>
                    <a:pt x="0" y="618"/>
                  </a:lnTo>
                  <a:lnTo>
                    <a:pt x="13" y="538"/>
                  </a:lnTo>
                  <a:close/>
                </a:path>
              </a:pathLst>
            </a:custGeom>
            <a:solidFill>
              <a:srgbClr val="FFC281"/>
            </a:solidFill>
            <a:ln w="1588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1456" y="1435"/>
              <a:ext cx="106" cy="177"/>
            </a:xfrm>
            <a:custGeom>
              <a:avLst/>
              <a:gdLst>
                <a:gd name="T0" fmla="*/ 7 w 212"/>
                <a:gd name="T1" fmla="*/ 0 h 355"/>
                <a:gd name="T2" fmla="*/ 0 w 212"/>
                <a:gd name="T3" fmla="*/ 64 h 355"/>
                <a:gd name="T4" fmla="*/ 11 w 212"/>
                <a:gd name="T5" fmla="*/ 115 h 355"/>
                <a:gd name="T6" fmla="*/ 106 w 212"/>
                <a:gd name="T7" fmla="*/ 177 h 355"/>
                <a:gd name="T8" fmla="*/ 92 w 212"/>
                <a:gd name="T9" fmla="*/ 72 h 355"/>
                <a:gd name="T10" fmla="*/ 67 w 212"/>
                <a:gd name="T11" fmla="*/ 28 h 355"/>
                <a:gd name="T12" fmla="*/ 7 w 212"/>
                <a:gd name="T13" fmla="*/ 0 h 3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355">
                  <a:moveTo>
                    <a:pt x="14" y="0"/>
                  </a:moveTo>
                  <a:lnTo>
                    <a:pt x="0" y="128"/>
                  </a:lnTo>
                  <a:lnTo>
                    <a:pt x="22" y="230"/>
                  </a:lnTo>
                  <a:lnTo>
                    <a:pt x="212" y="355"/>
                  </a:lnTo>
                  <a:lnTo>
                    <a:pt x="184" y="145"/>
                  </a:lnTo>
                  <a:lnTo>
                    <a:pt x="134" y="5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22100"/>
            </a:solidFill>
            <a:ln w="1588">
              <a:solidFill>
                <a:srgbClr val="62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1147" y="1351"/>
              <a:ext cx="311" cy="117"/>
            </a:xfrm>
            <a:custGeom>
              <a:avLst/>
              <a:gdLst>
                <a:gd name="T0" fmla="*/ 0 w 622"/>
                <a:gd name="T1" fmla="*/ 117 h 233"/>
                <a:gd name="T2" fmla="*/ 49 w 622"/>
                <a:gd name="T3" fmla="*/ 21 h 233"/>
                <a:gd name="T4" fmla="*/ 101 w 622"/>
                <a:gd name="T5" fmla="*/ 0 h 233"/>
                <a:gd name="T6" fmla="*/ 222 w 622"/>
                <a:gd name="T7" fmla="*/ 0 h 233"/>
                <a:gd name="T8" fmla="*/ 279 w 622"/>
                <a:gd name="T9" fmla="*/ 15 h 233"/>
                <a:gd name="T10" fmla="*/ 311 w 622"/>
                <a:gd name="T11" fmla="*/ 52 h 233"/>
                <a:gd name="T12" fmla="*/ 69 w 622"/>
                <a:gd name="T13" fmla="*/ 117 h 233"/>
                <a:gd name="T14" fmla="*/ 0 w 622"/>
                <a:gd name="T15" fmla="*/ 117 h 2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2" h="233">
                  <a:moveTo>
                    <a:pt x="0" y="233"/>
                  </a:moveTo>
                  <a:lnTo>
                    <a:pt x="98" y="41"/>
                  </a:lnTo>
                  <a:lnTo>
                    <a:pt x="201" y="0"/>
                  </a:lnTo>
                  <a:lnTo>
                    <a:pt x="443" y="0"/>
                  </a:lnTo>
                  <a:lnTo>
                    <a:pt x="558" y="30"/>
                  </a:lnTo>
                  <a:lnTo>
                    <a:pt x="622" y="104"/>
                  </a:lnTo>
                  <a:lnTo>
                    <a:pt x="137" y="233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622100"/>
            </a:solidFill>
            <a:ln w="1588">
              <a:solidFill>
                <a:srgbClr val="62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1285" y="1895"/>
              <a:ext cx="173" cy="84"/>
            </a:xfrm>
            <a:custGeom>
              <a:avLst/>
              <a:gdLst>
                <a:gd name="T0" fmla="*/ 0 w 347"/>
                <a:gd name="T1" fmla="*/ 3 h 169"/>
                <a:gd name="T2" fmla="*/ 15 w 347"/>
                <a:gd name="T3" fmla="*/ 32 h 169"/>
                <a:gd name="T4" fmla="*/ 33 w 347"/>
                <a:gd name="T5" fmla="*/ 72 h 169"/>
                <a:gd name="T6" fmla="*/ 57 w 347"/>
                <a:gd name="T7" fmla="*/ 84 h 169"/>
                <a:gd name="T8" fmla="*/ 118 w 347"/>
                <a:gd name="T9" fmla="*/ 84 h 169"/>
                <a:gd name="T10" fmla="*/ 128 w 347"/>
                <a:gd name="T11" fmla="*/ 72 h 169"/>
                <a:gd name="T12" fmla="*/ 173 w 347"/>
                <a:gd name="T13" fmla="*/ 0 h 169"/>
                <a:gd name="T14" fmla="*/ 81 w 347"/>
                <a:gd name="T15" fmla="*/ 26 h 169"/>
                <a:gd name="T16" fmla="*/ 38 w 347"/>
                <a:gd name="T17" fmla="*/ 26 h 169"/>
                <a:gd name="T18" fmla="*/ 15 w 347"/>
                <a:gd name="T19" fmla="*/ 12 h 169"/>
                <a:gd name="T20" fmla="*/ 0 w 347"/>
                <a:gd name="T21" fmla="*/ 3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7" h="169">
                  <a:moveTo>
                    <a:pt x="0" y="7"/>
                  </a:moveTo>
                  <a:lnTo>
                    <a:pt x="31" y="65"/>
                  </a:lnTo>
                  <a:lnTo>
                    <a:pt x="66" y="145"/>
                  </a:lnTo>
                  <a:lnTo>
                    <a:pt x="114" y="169"/>
                  </a:lnTo>
                  <a:lnTo>
                    <a:pt x="236" y="169"/>
                  </a:lnTo>
                  <a:lnTo>
                    <a:pt x="257" y="145"/>
                  </a:lnTo>
                  <a:lnTo>
                    <a:pt x="347" y="0"/>
                  </a:lnTo>
                  <a:lnTo>
                    <a:pt x="162" y="53"/>
                  </a:lnTo>
                  <a:lnTo>
                    <a:pt x="77" y="53"/>
                  </a:lnTo>
                  <a:lnTo>
                    <a:pt x="31" y="2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1056" y="1344"/>
              <a:ext cx="509" cy="407"/>
            </a:xfrm>
            <a:custGeom>
              <a:avLst/>
              <a:gdLst>
                <a:gd name="T0" fmla="*/ 91 w 1020"/>
                <a:gd name="T1" fmla="*/ 136 h 814"/>
                <a:gd name="T2" fmla="*/ 173 w 1020"/>
                <a:gd name="T3" fmla="*/ 141 h 814"/>
                <a:gd name="T4" fmla="*/ 270 w 1020"/>
                <a:gd name="T5" fmla="*/ 132 h 814"/>
                <a:gd name="T6" fmla="*/ 342 w 1020"/>
                <a:gd name="T7" fmla="*/ 114 h 814"/>
                <a:gd name="T8" fmla="*/ 393 w 1020"/>
                <a:gd name="T9" fmla="*/ 94 h 814"/>
                <a:gd name="T10" fmla="*/ 389 w 1020"/>
                <a:gd name="T11" fmla="*/ 146 h 814"/>
                <a:gd name="T12" fmla="*/ 396 w 1020"/>
                <a:gd name="T13" fmla="*/ 191 h 814"/>
                <a:gd name="T14" fmla="*/ 418 w 1020"/>
                <a:gd name="T15" fmla="*/ 221 h 814"/>
                <a:gd name="T16" fmla="*/ 455 w 1020"/>
                <a:gd name="T17" fmla="*/ 239 h 814"/>
                <a:gd name="T18" fmla="*/ 481 w 1020"/>
                <a:gd name="T19" fmla="*/ 279 h 814"/>
                <a:gd name="T20" fmla="*/ 492 w 1020"/>
                <a:gd name="T21" fmla="*/ 343 h 814"/>
                <a:gd name="T22" fmla="*/ 509 w 1020"/>
                <a:gd name="T23" fmla="*/ 343 h 814"/>
                <a:gd name="T24" fmla="*/ 505 w 1020"/>
                <a:gd name="T25" fmla="*/ 307 h 814"/>
                <a:gd name="T26" fmla="*/ 500 w 1020"/>
                <a:gd name="T27" fmla="*/ 239 h 814"/>
                <a:gd name="T28" fmla="*/ 486 w 1020"/>
                <a:gd name="T29" fmla="*/ 166 h 814"/>
                <a:gd name="T30" fmla="*/ 492 w 1020"/>
                <a:gd name="T31" fmla="*/ 248 h 814"/>
                <a:gd name="T32" fmla="*/ 444 w 1020"/>
                <a:gd name="T33" fmla="*/ 218 h 814"/>
                <a:gd name="T34" fmla="*/ 412 w 1020"/>
                <a:gd name="T35" fmla="*/ 188 h 814"/>
                <a:gd name="T36" fmla="*/ 401 w 1020"/>
                <a:gd name="T37" fmla="*/ 157 h 814"/>
                <a:gd name="T38" fmla="*/ 399 w 1020"/>
                <a:gd name="T39" fmla="*/ 131 h 814"/>
                <a:gd name="T40" fmla="*/ 429 w 1020"/>
                <a:gd name="T41" fmla="*/ 166 h 814"/>
                <a:gd name="T42" fmla="*/ 399 w 1020"/>
                <a:gd name="T43" fmla="*/ 99 h 814"/>
                <a:gd name="T44" fmla="*/ 422 w 1020"/>
                <a:gd name="T45" fmla="*/ 106 h 814"/>
                <a:gd name="T46" fmla="*/ 462 w 1020"/>
                <a:gd name="T47" fmla="*/ 124 h 814"/>
                <a:gd name="T48" fmla="*/ 481 w 1020"/>
                <a:gd name="T49" fmla="*/ 151 h 814"/>
                <a:gd name="T50" fmla="*/ 462 w 1020"/>
                <a:gd name="T51" fmla="*/ 112 h 814"/>
                <a:gd name="T52" fmla="*/ 408 w 1020"/>
                <a:gd name="T53" fmla="*/ 60 h 814"/>
                <a:gd name="T54" fmla="*/ 376 w 1020"/>
                <a:gd name="T55" fmla="*/ 19 h 814"/>
                <a:gd name="T56" fmla="*/ 307 w 1020"/>
                <a:gd name="T57" fmla="*/ 0 h 814"/>
                <a:gd name="T58" fmla="*/ 231 w 1020"/>
                <a:gd name="T59" fmla="*/ 4 h 814"/>
                <a:gd name="T60" fmla="*/ 289 w 1020"/>
                <a:gd name="T61" fmla="*/ 6 h 814"/>
                <a:gd name="T62" fmla="*/ 349 w 1020"/>
                <a:gd name="T63" fmla="*/ 19 h 814"/>
                <a:gd name="T64" fmla="*/ 379 w 1020"/>
                <a:gd name="T65" fmla="*/ 39 h 814"/>
                <a:gd name="T66" fmla="*/ 316 w 1020"/>
                <a:gd name="T67" fmla="*/ 34 h 814"/>
                <a:gd name="T68" fmla="*/ 242 w 1020"/>
                <a:gd name="T69" fmla="*/ 49 h 814"/>
                <a:gd name="T70" fmla="*/ 177 w 1020"/>
                <a:gd name="T71" fmla="*/ 79 h 814"/>
                <a:gd name="T72" fmla="*/ 187 w 1020"/>
                <a:gd name="T73" fmla="*/ 49 h 814"/>
                <a:gd name="T74" fmla="*/ 152 w 1020"/>
                <a:gd name="T75" fmla="*/ 63 h 814"/>
                <a:gd name="T76" fmla="*/ 124 w 1020"/>
                <a:gd name="T77" fmla="*/ 98 h 814"/>
                <a:gd name="T78" fmla="*/ 126 w 1020"/>
                <a:gd name="T79" fmla="*/ 63 h 814"/>
                <a:gd name="T80" fmla="*/ 140 w 1020"/>
                <a:gd name="T81" fmla="*/ 28 h 814"/>
                <a:gd name="T82" fmla="*/ 187 w 1020"/>
                <a:gd name="T83" fmla="*/ 4 h 814"/>
                <a:gd name="T84" fmla="*/ 126 w 1020"/>
                <a:gd name="T85" fmla="*/ 28 h 814"/>
                <a:gd name="T86" fmla="*/ 91 w 1020"/>
                <a:gd name="T87" fmla="*/ 76 h 814"/>
                <a:gd name="T88" fmla="*/ 73 w 1020"/>
                <a:gd name="T89" fmla="*/ 132 h 814"/>
                <a:gd name="T90" fmla="*/ 16 w 1020"/>
                <a:gd name="T91" fmla="*/ 185 h 814"/>
                <a:gd name="T92" fmla="*/ 0 w 1020"/>
                <a:gd name="T93" fmla="*/ 230 h 814"/>
                <a:gd name="T94" fmla="*/ 2 w 1020"/>
                <a:gd name="T95" fmla="*/ 295 h 814"/>
                <a:gd name="T96" fmla="*/ 22 w 1020"/>
                <a:gd name="T97" fmla="*/ 334 h 814"/>
                <a:gd name="T98" fmla="*/ 54 w 1020"/>
                <a:gd name="T99" fmla="*/ 349 h 814"/>
                <a:gd name="T100" fmla="*/ 81 w 1020"/>
                <a:gd name="T101" fmla="*/ 407 h 814"/>
                <a:gd name="T102" fmla="*/ 81 w 1020"/>
                <a:gd name="T103" fmla="*/ 379 h 814"/>
                <a:gd name="T104" fmla="*/ 75 w 1020"/>
                <a:gd name="T105" fmla="*/ 309 h 814"/>
                <a:gd name="T106" fmla="*/ 70 w 1020"/>
                <a:gd name="T107" fmla="*/ 166 h 814"/>
                <a:gd name="T108" fmla="*/ 80 w 1020"/>
                <a:gd name="T109" fmla="*/ 139 h 814"/>
                <a:gd name="T110" fmla="*/ 91 w 1020"/>
                <a:gd name="T111" fmla="*/ 136 h 8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20" h="814">
                  <a:moveTo>
                    <a:pt x="183" y="272"/>
                  </a:moveTo>
                  <a:lnTo>
                    <a:pt x="347" y="282"/>
                  </a:lnTo>
                  <a:lnTo>
                    <a:pt x="541" y="264"/>
                  </a:lnTo>
                  <a:lnTo>
                    <a:pt x="685" y="228"/>
                  </a:lnTo>
                  <a:lnTo>
                    <a:pt x="788" y="188"/>
                  </a:lnTo>
                  <a:lnTo>
                    <a:pt x="779" y="291"/>
                  </a:lnTo>
                  <a:lnTo>
                    <a:pt x="793" y="382"/>
                  </a:lnTo>
                  <a:lnTo>
                    <a:pt x="837" y="441"/>
                  </a:lnTo>
                  <a:lnTo>
                    <a:pt x="911" y="478"/>
                  </a:lnTo>
                  <a:lnTo>
                    <a:pt x="964" y="558"/>
                  </a:lnTo>
                  <a:lnTo>
                    <a:pt x="986" y="686"/>
                  </a:lnTo>
                  <a:lnTo>
                    <a:pt x="1020" y="686"/>
                  </a:lnTo>
                  <a:lnTo>
                    <a:pt x="1011" y="613"/>
                  </a:lnTo>
                  <a:lnTo>
                    <a:pt x="1002" y="478"/>
                  </a:lnTo>
                  <a:lnTo>
                    <a:pt x="973" y="331"/>
                  </a:lnTo>
                  <a:lnTo>
                    <a:pt x="986" y="495"/>
                  </a:lnTo>
                  <a:lnTo>
                    <a:pt x="889" y="435"/>
                  </a:lnTo>
                  <a:lnTo>
                    <a:pt x="826" y="376"/>
                  </a:lnTo>
                  <a:lnTo>
                    <a:pt x="804" y="313"/>
                  </a:lnTo>
                  <a:lnTo>
                    <a:pt x="800" y="261"/>
                  </a:lnTo>
                  <a:lnTo>
                    <a:pt x="860" y="331"/>
                  </a:lnTo>
                  <a:lnTo>
                    <a:pt x="800" y="198"/>
                  </a:lnTo>
                  <a:lnTo>
                    <a:pt x="845" y="212"/>
                  </a:lnTo>
                  <a:lnTo>
                    <a:pt x="926" y="247"/>
                  </a:lnTo>
                  <a:lnTo>
                    <a:pt x="964" y="302"/>
                  </a:lnTo>
                  <a:lnTo>
                    <a:pt x="926" y="223"/>
                  </a:lnTo>
                  <a:lnTo>
                    <a:pt x="817" y="120"/>
                  </a:lnTo>
                  <a:lnTo>
                    <a:pt x="754" y="37"/>
                  </a:lnTo>
                  <a:lnTo>
                    <a:pt x="616" y="0"/>
                  </a:lnTo>
                  <a:lnTo>
                    <a:pt x="462" y="7"/>
                  </a:lnTo>
                  <a:lnTo>
                    <a:pt x="579" y="12"/>
                  </a:lnTo>
                  <a:lnTo>
                    <a:pt x="700" y="37"/>
                  </a:lnTo>
                  <a:lnTo>
                    <a:pt x="760" y="77"/>
                  </a:lnTo>
                  <a:lnTo>
                    <a:pt x="633" y="67"/>
                  </a:lnTo>
                  <a:lnTo>
                    <a:pt x="485" y="97"/>
                  </a:lnTo>
                  <a:lnTo>
                    <a:pt x="355" y="158"/>
                  </a:lnTo>
                  <a:lnTo>
                    <a:pt x="374" y="97"/>
                  </a:lnTo>
                  <a:lnTo>
                    <a:pt x="305" y="125"/>
                  </a:lnTo>
                  <a:lnTo>
                    <a:pt x="249" y="195"/>
                  </a:lnTo>
                  <a:lnTo>
                    <a:pt x="253" y="125"/>
                  </a:lnTo>
                  <a:lnTo>
                    <a:pt x="281" y="56"/>
                  </a:lnTo>
                  <a:lnTo>
                    <a:pt x="374" y="7"/>
                  </a:lnTo>
                  <a:lnTo>
                    <a:pt x="253" y="56"/>
                  </a:lnTo>
                  <a:lnTo>
                    <a:pt x="183" y="152"/>
                  </a:lnTo>
                  <a:lnTo>
                    <a:pt x="146" y="264"/>
                  </a:lnTo>
                  <a:lnTo>
                    <a:pt x="33" y="369"/>
                  </a:lnTo>
                  <a:lnTo>
                    <a:pt x="0" y="459"/>
                  </a:lnTo>
                  <a:lnTo>
                    <a:pt x="5" y="589"/>
                  </a:lnTo>
                  <a:lnTo>
                    <a:pt x="45" y="667"/>
                  </a:lnTo>
                  <a:lnTo>
                    <a:pt x="108" y="697"/>
                  </a:lnTo>
                  <a:lnTo>
                    <a:pt x="163" y="814"/>
                  </a:lnTo>
                  <a:lnTo>
                    <a:pt x="163" y="758"/>
                  </a:lnTo>
                  <a:lnTo>
                    <a:pt x="150" y="618"/>
                  </a:lnTo>
                  <a:lnTo>
                    <a:pt x="141" y="331"/>
                  </a:lnTo>
                  <a:lnTo>
                    <a:pt x="160" y="278"/>
                  </a:lnTo>
                  <a:lnTo>
                    <a:pt x="183" y="27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1210" y="1552"/>
              <a:ext cx="83" cy="60"/>
            </a:xfrm>
            <a:custGeom>
              <a:avLst/>
              <a:gdLst>
                <a:gd name="T0" fmla="*/ 9 w 167"/>
                <a:gd name="T1" fmla="*/ 60 h 120"/>
                <a:gd name="T2" fmla="*/ 49 w 167"/>
                <a:gd name="T3" fmla="*/ 48 h 120"/>
                <a:gd name="T4" fmla="*/ 79 w 167"/>
                <a:gd name="T5" fmla="*/ 31 h 120"/>
                <a:gd name="T6" fmla="*/ 83 w 167"/>
                <a:gd name="T7" fmla="*/ 10 h 120"/>
                <a:gd name="T8" fmla="*/ 72 w 167"/>
                <a:gd name="T9" fmla="*/ 0 h 120"/>
                <a:gd name="T10" fmla="*/ 55 w 167"/>
                <a:gd name="T11" fmla="*/ 7 h 120"/>
                <a:gd name="T12" fmla="*/ 37 w 167"/>
                <a:gd name="T13" fmla="*/ 31 h 120"/>
                <a:gd name="T14" fmla="*/ 3 w 167"/>
                <a:gd name="T15" fmla="*/ 48 h 120"/>
                <a:gd name="T16" fmla="*/ 0 w 167"/>
                <a:gd name="T17" fmla="*/ 60 h 120"/>
                <a:gd name="T18" fmla="*/ 9 w 167"/>
                <a:gd name="T19" fmla="*/ 6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7" h="120">
                  <a:moveTo>
                    <a:pt x="18" y="120"/>
                  </a:moveTo>
                  <a:lnTo>
                    <a:pt x="99" y="95"/>
                  </a:lnTo>
                  <a:lnTo>
                    <a:pt x="158" y="62"/>
                  </a:lnTo>
                  <a:lnTo>
                    <a:pt x="167" y="19"/>
                  </a:lnTo>
                  <a:lnTo>
                    <a:pt x="144" y="0"/>
                  </a:lnTo>
                  <a:lnTo>
                    <a:pt x="111" y="13"/>
                  </a:lnTo>
                  <a:lnTo>
                    <a:pt x="75" y="62"/>
                  </a:lnTo>
                  <a:lnTo>
                    <a:pt x="6" y="95"/>
                  </a:lnTo>
                  <a:lnTo>
                    <a:pt x="0" y="120"/>
                  </a:lnTo>
                  <a:lnTo>
                    <a:pt x="18" y="12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1321" y="1540"/>
              <a:ext cx="82" cy="56"/>
            </a:xfrm>
            <a:custGeom>
              <a:avLst/>
              <a:gdLst>
                <a:gd name="T0" fmla="*/ 15 w 164"/>
                <a:gd name="T1" fmla="*/ 0 h 111"/>
                <a:gd name="T2" fmla="*/ 0 w 164"/>
                <a:gd name="T3" fmla="*/ 4 h 111"/>
                <a:gd name="T4" fmla="*/ 0 w 164"/>
                <a:gd name="T5" fmla="*/ 24 h 111"/>
                <a:gd name="T6" fmla="*/ 21 w 164"/>
                <a:gd name="T7" fmla="*/ 36 h 111"/>
                <a:gd name="T8" fmla="*/ 53 w 164"/>
                <a:gd name="T9" fmla="*/ 43 h 111"/>
                <a:gd name="T10" fmla="*/ 75 w 164"/>
                <a:gd name="T11" fmla="*/ 56 h 111"/>
                <a:gd name="T12" fmla="*/ 82 w 164"/>
                <a:gd name="T13" fmla="*/ 48 h 111"/>
                <a:gd name="T14" fmla="*/ 80 w 164"/>
                <a:gd name="T15" fmla="*/ 39 h 111"/>
                <a:gd name="T16" fmla="*/ 63 w 164"/>
                <a:gd name="T17" fmla="*/ 18 h 111"/>
                <a:gd name="T18" fmla="*/ 36 w 164"/>
                <a:gd name="T19" fmla="*/ 15 h 111"/>
                <a:gd name="T20" fmla="*/ 26 w 164"/>
                <a:gd name="T21" fmla="*/ 6 h 111"/>
                <a:gd name="T22" fmla="*/ 15 w 164"/>
                <a:gd name="T23" fmla="*/ 0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4" h="111">
                  <a:moveTo>
                    <a:pt x="29" y="0"/>
                  </a:moveTo>
                  <a:lnTo>
                    <a:pt x="0" y="8"/>
                  </a:lnTo>
                  <a:lnTo>
                    <a:pt x="0" y="48"/>
                  </a:lnTo>
                  <a:lnTo>
                    <a:pt x="42" y="71"/>
                  </a:lnTo>
                  <a:lnTo>
                    <a:pt x="106" y="85"/>
                  </a:lnTo>
                  <a:lnTo>
                    <a:pt x="150" y="111"/>
                  </a:lnTo>
                  <a:lnTo>
                    <a:pt x="164" y="96"/>
                  </a:lnTo>
                  <a:lnTo>
                    <a:pt x="159" y="78"/>
                  </a:lnTo>
                  <a:lnTo>
                    <a:pt x="125" y="36"/>
                  </a:lnTo>
                  <a:lnTo>
                    <a:pt x="72" y="29"/>
                  </a:lnTo>
                  <a:lnTo>
                    <a:pt x="52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1268" y="1627"/>
              <a:ext cx="19" cy="21"/>
            </a:xfrm>
            <a:custGeom>
              <a:avLst/>
              <a:gdLst>
                <a:gd name="T0" fmla="*/ 19 w 38"/>
                <a:gd name="T1" fmla="*/ 6 h 43"/>
                <a:gd name="T2" fmla="*/ 10 w 38"/>
                <a:gd name="T3" fmla="*/ 0 h 43"/>
                <a:gd name="T4" fmla="*/ 0 w 38"/>
                <a:gd name="T5" fmla="*/ 12 h 43"/>
                <a:gd name="T6" fmla="*/ 7 w 38"/>
                <a:gd name="T7" fmla="*/ 21 h 43"/>
                <a:gd name="T8" fmla="*/ 17 w 38"/>
                <a:gd name="T9" fmla="*/ 21 h 43"/>
                <a:gd name="T10" fmla="*/ 19 w 38"/>
                <a:gd name="T11" fmla="*/ 6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43">
                  <a:moveTo>
                    <a:pt x="38" y="12"/>
                  </a:moveTo>
                  <a:lnTo>
                    <a:pt x="19" y="0"/>
                  </a:lnTo>
                  <a:lnTo>
                    <a:pt x="0" y="24"/>
                  </a:lnTo>
                  <a:lnTo>
                    <a:pt x="14" y="43"/>
                  </a:lnTo>
                  <a:lnTo>
                    <a:pt x="33" y="43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1338" y="1618"/>
              <a:ext cx="19" cy="20"/>
            </a:xfrm>
            <a:custGeom>
              <a:avLst/>
              <a:gdLst>
                <a:gd name="T0" fmla="*/ 10 w 38"/>
                <a:gd name="T1" fmla="*/ 0 h 42"/>
                <a:gd name="T2" fmla="*/ 0 w 38"/>
                <a:gd name="T3" fmla="*/ 12 h 42"/>
                <a:gd name="T4" fmla="*/ 8 w 38"/>
                <a:gd name="T5" fmla="*/ 20 h 42"/>
                <a:gd name="T6" fmla="*/ 17 w 38"/>
                <a:gd name="T7" fmla="*/ 20 h 42"/>
                <a:gd name="T8" fmla="*/ 19 w 38"/>
                <a:gd name="T9" fmla="*/ 5 h 42"/>
                <a:gd name="T10" fmla="*/ 10 w 38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42">
                  <a:moveTo>
                    <a:pt x="19" y="0"/>
                  </a:moveTo>
                  <a:lnTo>
                    <a:pt x="0" y="25"/>
                  </a:lnTo>
                  <a:lnTo>
                    <a:pt x="15" y="42"/>
                  </a:lnTo>
                  <a:lnTo>
                    <a:pt x="33" y="42"/>
                  </a:lnTo>
                  <a:lnTo>
                    <a:pt x="38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1287" y="1664"/>
              <a:ext cx="113" cy="215"/>
            </a:xfrm>
            <a:custGeom>
              <a:avLst/>
              <a:gdLst>
                <a:gd name="T0" fmla="*/ 14 w 228"/>
                <a:gd name="T1" fmla="*/ 3 h 431"/>
                <a:gd name="T2" fmla="*/ 2 w 228"/>
                <a:gd name="T3" fmla="*/ 73 h 431"/>
                <a:gd name="T4" fmla="*/ 0 w 228"/>
                <a:gd name="T5" fmla="*/ 135 h 431"/>
                <a:gd name="T6" fmla="*/ 11 w 228"/>
                <a:gd name="T7" fmla="*/ 178 h 431"/>
                <a:gd name="T8" fmla="*/ 32 w 228"/>
                <a:gd name="T9" fmla="*/ 207 h 431"/>
                <a:gd name="T10" fmla="*/ 64 w 228"/>
                <a:gd name="T11" fmla="*/ 215 h 431"/>
                <a:gd name="T12" fmla="*/ 100 w 228"/>
                <a:gd name="T13" fmla="*/ 202 h 431"/>
                <a:gd name="T14" fmla="*/ 111 w 228"/>
                <a:gd name="T15" fmla="*/ 169 h 431"/>
                <a:gd name="T16" fmla="*/ 113 w 228"/>
                <a:gd name="T17" fmla="*/ 124 h 431"/>
                <a:gd name="T18" fmla="*/ 101 w 228"/>
                <a:gd name="T19" fmla="*/ 81 h 431"/>
                <a:gd name="T20" fmla="*/ 55 w 228"/>
                <a:gd name="T21" fmla="*/ 0 h 431"/>
                <a:gd name="T22" fmla="*/ 95 w 228"/>
                <a:gd name="T23" fmla="*/ 78 h 431"/>
                <a:gd name="T24" fmla="*/ 104 w 228"/>
                <a:gd name="T25" fmla="*/ 135 h 431"/>
                <a:gd name="T26" fmla="*/ 101 w 228"/>
                <a:gd name="T27" fmla="*/ 169 h 431"/>
                <a:gd name="T28" fmla="*/ 90 w 228"/>
                <a:gd name="T29" fmla="*/ 196 h 431"/>
                <a:gd name="T30" fmla="*/ 64 w 228"/>
                <a:gd name="T31" fmla="*/ 202 h 431"/>
                <a:gd name="T32" fmla="*/ 34 w 228"/>
                <a:gd name="T33" fmla="*/ 196 h 431"/>
                <a:gd name="T34" fmla="*/ 16 w 228"/>
                <a:gd name="T35" fmla="*/ 169 h 431"/>
                <a:gd name="T36" fmla="*/ 7 w 228"/>
                <a:gd name="T37" fmla="*/ 138 h 431"/>
                <a:gd name="T38" fmla="*/ 7 w 228"/>
                <a:gd name="T39" fmla="*/ 81 h 431"/>
                <a:gd name="T40" fmla="*/ 11 w 228"/>
                <a:gd name="T41" fmla="*/ 38 h 431"/>
                <a:gd name="T42" fmla="*/ 14 w 228"/>
                <a:gd name="T43" fmla="*/ 3 h 4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" h="431">
                  <a:moveTo>
                    <a:pt x="28" y="6"/>
                  </a:moveTo>
                  <a:lnTo>
                    <a:pt x="5" y="146"/>
                  </a:lnTo>
                  <a:lnTo>
                    <a:pt x="0" y="271"/>
                  </a:lnTo>
                  <a:lnTo>
                    <a:pt x="23" y="357"/>
                  </a:lnTo>
                  <a:lnTo>
                    <a:pt x="64" y="415"/>
                  </a:lnTo>
                  <a:lnTo>
                    <a:pt x="130" y="431"/>
                  </a:lnTo>
                  <a:lnTo>
                    <a:pt x="201" y="405"/>
                  </a:lnTo>
                  <a:lnTo>
                    <a:pt x="223" y="339"/>
                  </a:lnTo>
                  <a:lnTo>
                    <a:pt x="228" y="248"/>
                  </a:lnTo>
                  <a:lnTo>
                    <a:pt x="204" y="162"/>
                  </a:lnTo>
                  <a:lnTo>
                    <a:pt x="111" y="0"/>
                  </a:lnTo>
                  <a:lnTo>
                    <a:pt x="191" y="157"/>
                  </a:lnTo>
                  <a:lnTo>
                    <a:pt x="209" y="271"/>
                  </a:lnTo>
                  <a:lnTo>
                    <a:pt x="204" y="339"/>
                  </a:lnTo>
                  <a:lnTo>
                    <a:pt x="181" y="392"/>
                  </a:lnTo>
                  <a:lnTo>
                    <a:pt x="130" y="405"/>
                  </a:lnTo>
                  <a:lnTo>
                    <a:pt x="69" y="392"/>
                  </a:lnTo>
                  <a:lnTo>
                    <a:pt x="33" y="339"/>
                  </a:lnTo>
                  <a:lnTo>
                    <a:pt x="14" y="276"/>
                  </a:lnTo>
                  <a:lnTo>
                    <a:pt x="14" y="162"/>
                  </a:lnTo>
                  <a:lnTo>
                    <a:pt x="23" y="76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1251" y="1862"/>
              <a:ext cx="227" cy="62"/>
            </a:xfrm>
            <a:custGeom>
              <a:avLst/>
              <a:gdLst>
                <a:gd name="T0" fmla="*/ 0 w 453"/>
                <a:gd name="T1" fmla="*/ 14 h 125"/>
                <a:gd name="T2" fmla="*/ 16 w 453"/>
                <a:gd name="T3" fmla="*/ 0 h 125"/>
                <a:gd name="T4" fmla="*/ 28 w 453"/>
                <a:gd name="T5" fmla="*/ 6 h 125"/>
                <a:gd name="T6" fmla="*/ 19 w 453"/>
                <a:gd name="T7" fmla="*/ 23 h 125"/>
                <a:gd name="T8" fmla="*/ 47 w 453"/>
                <a:gd name="T9" fmla="*/ 38 h 125"/>
                <a:gd name="T10" fmla="*/ 75 w 453"/>
                <a:gd name="T11" fmla="*/ 56 h 125"/>
                <a:gd name="T12" fmla="*/ 103 w 453"/>
                <a:gd name="T13" fmla="*/ 56 h 125"/>
                <a:gd name="T14" fmla="*/ 142 w 453"/>
                <a:gd name="T15" fmla="*/ 44 h 125"/>
                <a:gd name="T16" fmla="*/ 208 w 453"/>
                <a:gd name="T17" fmla="*/ 23 h 125"/>
                <a:gd name="T18" fmla="*/ 208 w 453"/>
                <a:gd name="T19" fmla="*/ 6 h 125"/>
                <a:gd name="T20" fmla="*/ 227 w 453"/>
                <a:gd name="T21" fmla="*/ 9 h 125"/>
                <a:gd name="T22" fmla="*/ 227 w 453"/>
                <a:gd name="T23" fmla="*/ 35 h 125"/>
                <a:gd name="T24" fmla="*/ 213 w 453"/>
                <a:gd name="T25" fmla="*/ 38 h 125"/>
                <a:gd name="T26" fmla="*/ 204 w 453"/>
                <a:gd name="T27" fmla="*/ 32 h 125"/>
                <a:gd name="T28" fmla="*/ 112 w 453"/>
                <a:gd name="T29" fmla="*/ 62 h 125"/>
                <a:gd name="T30" fmla="*/ 72 w 453"/>
                <a:gd name="T31" fmla="*/ 62 h 125"/>
                <a:gd name="T32" fmla="*/ 28 w 453"/>
                <a:gd name="T33" fmla="*/ 35 h 125"/>
                <a:gd name="T34" fmla="*/ 19 w 453"/>
                <a:gd name="T35" fmla="*/ 32 h 125"/>
                <a:gd name="T36" fmla="*/ 9 w 453"/>
                <a:gd name="T37" fmla="*/ 38 h 125"/>
                <a:gd name="T38" fmla="*/ 0 w 453"/>
                <a:gd name="T39" fmla="*/ 32 h 125"/>
                <a:gd name="T40" fmla="*/ 0 w 453"/>
                <a:gd name="T41" fmla="*/ 14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53" h="125">
                  <a:moveTo>
                    <a:pt x="0" y="29"/>
                  </a:moveTo>
                  <a:lnTo>
                    <a:pt x="32" y="0"/>
                  </a:lnTo>
                  <a:lnTo>
                    <a:pt x="55" y="13"/>
                  </a:lnTo>
                  <a:lnTo>
                    <a:pt x="37" y="47"/>
                  </a:lnTo>
                  <a:lnTo>
                    <a:pt x="93" y="76"/>
                  </a:lnTo>
                  <a:lnTo>
                    <a:pt x="149" y="113"/>
                  </a:lnTo>
                  <a:lnTo>
                    <a:pt x="205" y="113"/>
                  </a:lnTo>
                  <a:lnTo>
                    <a:pt x="283" y="89"/>
                  </a:lnTo>
                  <a:lnTo>
                    <a:pt x="415" y="47"/>
                  </a:lnTo>
                  <a:lnTo>
                    <a:pt x="415" y="13"/>
                  </a:lnTo>
                  <a:lnTo>
                    <a:pt x="453" y="18"/>
                  </a:lnTo>
                  <a:lnTo>
                    <a:pt x="453" y="70"/>
                  </a:lnTo>
                  <a:lnTo>
                    <a:pt x="425" y="76"/>
                  </a:lnTo>
                  <a:lnTo>
                    <a:pt x="408" y="65"/>
                  </a:lnTo>
                  <a:lnTo>
                    <a:pt x="224" y="125"/>
                  </a:lnTo>
                  <a:lnTo>
                    <a:pt x="143" y="125"/>
                  </a:lnTo>
                  <a:lnTo>
                    <a:pt x="55" y="70"/>
                  </a:lnTo>
                  <a:lnTo>
                    <a:pt x="37" y="65"/>
                  </a:lnTo>
                  <a:lnTo>
                    <a:pt x="17" y="76"/>
                  </a:lnTo>
                  <a:lnTo>
                    <a:pt x="0" y="6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1284" y="1895"/>
              <a:ext cx="173" cy="87"/>
            </a:xfrm>
            <a:custGeom>
              <a:avLst/>
              <a:gdLst>
                <a:gd name="T0" fmla="*/ 0 w 347"/>
                <a:gd name="T1" fmla="*/ 12 h 176"/>
                <a:gd name="T2" fmla="*/ 11 w 347"/>
                <a:gd name="T3" fmla="*/ 33 h 176"/>
                <a:gd name="T4" fmla="*/ 24 w 347"/>
                <a:gd name="T5" fmla="*/ 72 h 176"/>
                <a:gd name="T6" fmla="*/ 48 w 347"/>
                <a:gd name="T7" fmla="*/ 87 h 176"/>
                <a:gd name="T8" fmla="*/ 109 w 347"/>
                <a:gd name="T9" fmla="*/ 87 h 176"/>
                <a:gd name="T10" fmla="*/ 123 w 347"/>
                <a:gd name="T11" fmla="*/ 78 h 176"/>
                <a:gd name="T12" fmla="*/ 173 w 347"/>
                <a:gd name="T13" fmla="*/ 0 h 176"/>
                <a:gd name="T14" fmla="*/ 161 w 347"/>
                <a:gd name="T15" fmla="*/ 2 h 176"/>
                <a:gd name="T16" fmla="*/ 116 w 347"/>
                <a:gd name="T17" fmla="*/ 72 h 176"/>
                <a:gd name="T18" fmla="*/ 103 w 347"/>
                <a:gd name="T19" fmla="*/ 75 h 176"/>
                <a:gd name="T20" fmla="*/ 55 w 347"/>
                <a:gd name="T21" fmla="*/ 78 h 176"/>
                <a:gd name="T22" fmla="*/ 33 w 347"/>
                <a:gd name="T23" fmla="*/ 69 h 176"/>
                <a:gd name="T24" fmla="*/ 26 w 347"/>
                <a:gd name="T25" fmla="*/ 57 h 176"/>
                <a:gd name="T26" fmla="*/ 16 w 347"/>
                <a:gd name="T27" fmla="*/ 30 h 176"/>
                <a:gd name="T28" fmla="*/ 0 w 347"/>
                <a:gd name="T29" fmla="*/ 12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7" h="176">
                  <a:moveTo>
                    <a:pt x="0" y="24"/>
                  </a:moveTo>
                  <a:lnTo>
                    <a:pt x="23" y="67"/>
                  </a:lnTo>
                  <a:lnTo>
                    <a:pt x="48" y="145"/>
                  </a:lnTo>
                  <a:lnTo>
                    <a:pt x="97" y="176"/>
                  </a:lnTo>
                  <a:lnTo>
                    <a:pt x="218" y="176"/>
                  </a:lnTo>
                  <a:lnTo>
                    <a:pt x="247" y="157"/>
                  </a:lnTo>
                  <a:lnTo>
                    <a:pt x="347" y="0"/>
                  </a:lnTo>
                  <a:lnTo>
                    <a:pt x="322" y="5"/>
                  </a:lnTo>
                  <a:lnTo>
                    <a:pt x="233" y="145"/>
                  </a:lnTo>
                  <a:lnTo>
                    <a:pt x="206" y="151"/>
                  </a:lnTo>
                  <a:lnTo>
                    <a:pt x="111" y="157"/>
                  </a:lnTo>
                  <a:lnTo>
                    <a:pt x="67" y="140"/>
                  </a:lnTo>
                  <a:lnTo>
                    <a:pt x="52" y="116"/>
                  </a:lnTo>
                  <a:lnTo>
                    <a:pt x="33" y="6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1043" y="1651"/>
              <a:ext cx="602" cy="539"/>
            </a:xfrm>
            <a:custGeom>
              <a:avLst/>
              <a:gdLst>
                <a:gd name="T0" fmla="*/ 104 w 1204"/>
                <a:gd name="T1" fmla="*/ 124 h 1078"/>
                <a:gd name="T2" fmla="*/ 118 w 1204"/>
                <a:gd name="T3" fmla="*/ 193 h 1078"/>
                <a:gd name="T4" fmla="*/ 137 w 1204"/>
                <a:gd name="T5" fmla="*/ 323 h 1078"/>
                <a:gd name="T6" fmla="*/ 155 w 1204"/>
                <a:gd name="T7" fmla="*/ 398 h 1078"/>
                <a:gd name="T8" fmla="*/ 181 w 1204"/>
                <a:gd name="T9" fmla="*/ 428 h 1078"/>
                <a:gd name="T10" fmla="*/ 239 w 1204"/>
                <a:gd name="T11" fmla="*/ 465 h 1078"/>
                <a:gd name="T12" fmla="*/ 278 w 1204"/>
                <a:gd name="T13" fmla="*/ 479 h 1078"/>
                <a:gd name="T14" fmla="*/ 302 w 1204"/>
                <a:gd name="T15" fmla="*/ 503 h 1078"/>
                <a:gd name="T16" fmla="*/ 334 w 1204"/>
                <a:gd name="T17" fmla="*/ 512 h 1078"/>
                <a:gd name="T18" fmla="*/ 350 w 1204"/>
                <a:gd name="T19" fmla="*/ 489 h 1078"/>
                <a:gd name="T20" fmla="*/ 376 w 1204"/>
                <a:gd name="T21" fmla="*/ 503 h 1078"/>
                <a:gd name="T22" fmla="*/ 414 w 1204"/>
                <a:gd name="T23" fmla="*/ 500 h 1078"/>
                <a:gd name="T24" fmla="*/ 428 w 1204"/>
                <a:gd name="T25" fmla="*/ 479 h 1078"/>
                <a:gd name="T26" fmla="*/ 460 w 1204"/>
                <a:gd name="T27" fmla="*/ 456 h 1078"/>
                <a:gd name="T28" fmla="*/ 504 w 1204"/>
                <a:gd name="T29" fmla="*/ 423 h 1078"/>
                <a:gd name="T30" fmla="*/ 528 w 1204"/>
                <a:gd name="T31" fmla="*/ 380 h 1078"/>
                <a:gd name="T32" fmla="*/ 536 w 1204"/>
                <a:gd name="T33" fmla="*/ 329 h 1078"/>
                <a:gd name="T34" fmla="*/ 532 w 1204"/>
                <a:gd name="T35" fmla="*/ 82 h 1078"/>
                <a:gd name="T36" fmla="*/ 548 w 1204"/>
                <a:gd name="T37" fmla="*/ 119 h 1078"/>
                <a:gd name="T38" fmla="*/ 593 w 1204"/>
                <a:gd name="T39" fmla="*/ 101 h 1078"/>
                <a:gd name="T40" fmla="*/ 566 w 1204"/>
                <a:gd name="T41" fmla="*/ 16 h 1078"/>
                <a:gd name="T42" fmla="*/ 518 w 1204"/>
                <a:gd name="T43" fmla="*/ 6 h 1078"/>
                <a:gd name="T44" fmla="*/ 571 w 1204"/>
                <a:gd name="T45" fmla="*/ 0 h 1078"/>
                <a:gd name="T46" fmla="*/ 602 w 1204"/>
                <a:gd name="T47" fmla="*/ 51 h 1078"/>
                <a:gd name="T48" fmla="*/ 600 w 1204"/>
                <a:gd name="T49" fmla="*/ 109 h 1078"/>
                <a:gd name="T50" fmla="*/ 548 w 1204"/>
                <a:gd name="T51" fmla="*/ 167 h 1078"/>
                <a:gd name="T52" fmla="*/ 544 w 1204"/>
                <a:gd name="T53" fmla="*/ 374 h 1078"/>
                <a:gd name="T54" fmla="*/ 513 w 1204"/>
                <a:gd name="T55" fmla="*/ 453 h 1078"/>
                <a:gd name="T56" fmla="*/ 421 w 1204"/>
                <a:gd name="T57" fmla="*/ 512 h 1078"/>
                <a:gd name="T58" fmla="*/ 350 w 1204"/>
                <a:gd name="T59" fmla="*/ 539 h 1078"/>
                <a:gd name="T60" fmla="*/ 292 w 1204"/>
                <a:gd name="T61" fmla="*/ 503 h 1078"/>
                <a:gd name="T62" fmla="*/ 236 w 1204"/>
                <a:gd name="T63" fmla="*/ 494 h 1078"/>
                <a:gd name="T64" fmla="*/ 183 w 1204"/>
                <a:gd name="T65" fmla="*/ 456 h 1078"/>
                <a:gd name="T66" fmla="*/ 155 w 1204"/>
                <a:gd name="T67" fmla="*/ 413 h 1078"/>
                <a:gd name="T68" fmla="*/ 125 w 1204"/>
                <a:gd name="T69" fmla="*/ 329 h 1078"/>
                <a:gd name="T70" fmla="*/ 104 w 1204"/>
                <a:gd name="T71" fmla="*/ 173 h 1078"/>
                <a:gd name="T72" fmla="*/ 71 w 1204"/>
                <a:gd name="T73" fmla="*/ 192 h 1078"/>
                <a:gd name="T74" fmla="*/ 33 w 1204"/>
                <a:gd name="T75" fmla="*/ 164 h 1078"/>
                <a:gd name="T76" fmla="*/ 0 w 1204"/>
                <a:gd name="T77" fmla="*/ 86 h 1078"/>
                <a:gd name="T78" fmla="*/ 10 w 1204"/>
                <a:gd name="T79" fmla="*/ 40 h 1078"/>
                <a:gd name="T80" fmla="*/ 33 w 1204"/>
                <a:gd name="T81" fmla="*/ 22 h 1078"/>
                <a:gd name="T82" fmla="*/ 38 w 1204"/>
                <a:gd name="T83" fmla="*/ 31 h 1078"/>
                <a:gd name="T84" fmla="*/ 16 w 1204"/>
                <a:gd name="T85" fmla="*/ 45 h 1078"/>
                <a:gd name="T86" fmla="*/ 10 w 1204"/>
                <a:gd name="T87" fmla="*/ 82 h 1078"/>
                <a:gd name="T88" fmla="*/ 43 w 1204"/>
                <a:gd name="T89" fmla="*/ 160 h 1078"/>
                <a:gd name="T90" fmla="*/ 101 w 1204"/>
                <a:gd name="T91" fmla="*/ 160 h 1078"/>
                <a:gd name="T92" fmla="*/ 89 w 1204"/>
                <a:gd name="T93" fmla="*/ 82 h 1078"/>
                <a:gd name="T94" fmla="*/ 104 w 1204"/>
                <a:gd name="T95" fmla="*/ 124 h 10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04" h="1078">
                  <a:moveTo>
                    <a:pt x="207" y="248"/>
                  </a:moveTo>
                  <a:lnTo>
                    <a:pt x="235" y="386"/>
                  </a:lnTo>
                  <a:lnTo>
                    <a:pt x="273" y="645"/>
                  </a:lnTo>
                  <a:lnTo>
                    <a:pt x="310" y="796"/>
                  </a:lnTo>
                  <a:lnTo>
                    <a:pt x="361" y="855"/>
                  </a:lnTo>
                  <a:lnTo>
                    <a:pt x="477" y="929"/>
                  </a:lnTo>
                  <a:lnTo>
                    <a:pt x="555" y="958"/>
                  </a:lnTo>
                  <a:lnTo>
                    <a:pt x="603" y="1006"/>
                  </a:lnTo>
                  <a:lnTo>
                    <a:pt x="667" y="1024"/>
                  </a:lnTo>
                  <a:lnTo>
                    <a:pt x="699" y="977"/>
                  </a:lnTo>
                  <a:lnTo>
                    <a:pt x="751" y="1006"/>
                  </a:lnTo>
                  <a:lnTo>
                    <a:pt x="828" y="999"/>
                  </a:lnTo>
                  <a:lnTo>
                    <a:pt x="855" y="958"/>
                  </a:lnTo>
                  <a:lnTo>
                    <a:pt x="919" y="911"/>
                  </a:lnTo>
                  <a:lnTo>
                    <a:pt x="1008" y="845"/>
                  </a:lnTo>
                  <a:lnTo>
                    <a:pt x="1055" y="760"/>
                  </a:lnTo>
                  <a:lnTo>
                    <a:pt x="1072" y="658"/>
                  </a:lnTo>
                  <a:lnTo>
                    <a:pt x="1063" y="163"/>
                  </a:lnTo>
                  <a:lnTo>
                    <a:pt x="1096" y="238"/>
                  </a:lnTo>
                  <a:lnTo>
                    <a:pt x="1185" y="201"/>
                  </a:lnTo>
                  <a:lnTo>
                    <a:pt x="1132" y="32"/>
                  </a:lnTo>
                  <a:lnTo>
                    <a:pt x="1035" y="11"/>
                  </a:lnTo>
                  <a:lnTo>
                    <a:pt x="1142" y="0"/>
                  </a:lnTo>
                  <a:lnTo>
                    <a:pt x="1204" y="102"/>
                  </a:lnTo>
                  <a:lnTo>
                    <a:pt x="1199" y="217"/>
                  </a:lnTo>
                  <a:lnTo>
                    <a:pt x="1096" y="334"/>
                  </a:lnTo>
                  <a:lnTo>
                    <a:pt x="1087" y="748"/>
                  </a:lnTo>
                  <a:lnTo>
                    <a:pt x="1026" y="905"/>
                  </a:lnTo>
                  <a:lnTo>
                    <a:pt x="841" y="1024"/>
                  </a:lnTo>
                  <a:lnTo>
                    <a:pt x="699" y="1078"/>
                  </a:lnTo>
                  <a:lnTo>
                    <a:pt x="584" y="1006"/>
                  </a:lnTo>
                  <a:lnTo>
                    <a:pt x="471" y="988"/>
                  </a:lnTo>
                  <a:lnTo>
                    <a:pt x="366" y="911"/>
                  </a:lnTo>
                  <a:lnTo>
                    <a:pt x="310" y="826"/>
                  </a:lnTo>
                  <a:lnTo>
                    <a:pt x="250" y="658"/>
                  </a:lnTo>
                  <a:lnTo>
                    <a:pt x="207" y="345"/>
                  </a:lnTo>
                  <a:lnTo>
                    <a:pt x="141" y="383"/>
                  </a:lnTo>
                  <a:lnTo>
                    <a:pt x="65" y="328"/>
                  </a:lnTo>
                  <a:lnTo>
                    <a:pt x="0" y="172"/>
                  </a:lnTo>
                  <a:lnTo>
                    <a:pt x="19" y="80"/>
                  </a:lnTo>
                  <a:lnTo>
                    <a:pt x="65" y="43"/>
                  </a:lnTo>
                  <a:lnTo>
                    <a:pt x="75" y="61"/>
                  </a:lnTo>
                  <a:lnTo>
                    <a:pt x="32" y="90"/>
                  </a:lnTo>
                  <a:lnTo>
                    <a:pt x="19" y="163"/>
                  </a:lnTo>
                  <a:lnTo>
                    <a:pt x="85" y="320"/>
                  </a:lnTo>
                  <a:lnTo>
                    <a:pt x="202" y="320"/>
                  </a:lnTo>
                  <a:lnTo>
                    <a:pt x="178" y="163"/>
                  </a:lnTo>
                  <a:lnTo>
                    <a:pt x="207" y="24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1310" y="2021"/>
              <a:ext cx="100" cy="24"/>
            </a:xfrm>
            <a:custGeom>
              <a:avLst/>
              <a:gdLst>
                <a:gd name="T0" fmla="*/ 6 w 200"/>
                <a:gd name="T1" fmla="*/ 0 h 49"/>
                <a:gd name="T2" fmla="*/ 19 w 200"/>
                <a:gd name="T3" fmla="*/ 10 h 49"/>
                <a:gd name="T4" fmla="*/ 47 w 200"/>
                <a:gd name="T5" fmla="*/ 15 h 49"/>
                <a:gd name="T6" fmla="*/ 67 w 200"/>
                <a:gd name="T7" fmla="*/ 15 h 49"/>
                <a:gd name="T8" fmla="*/ 96 w 200"/>
                <a:gd name="T9" fmla="*/ 10 h 49"/>
                <a:gd name="T10" fmla="*/ 100 w 200"/>
                <a:gd name="T11" fmla="*/ 19 h 49"/>
                <a:gd name="T12" fmla="*/ 81 w 200"/>
                <a:gd name="T13" fmla="*/ 24 h 49"/>
                <a:gd name="T14" fmla="*/ 47 w 200"/>
                <a:gd name="T15" fmla="*/ 24 h 49"/>
                <a:gd name="T16" fmla="*/ 19 w 200"/>
                <a:gd name="T17" fmla="*/ 19 h 49"/>
                <a:gd name="T18" fmla="*/ 0 w 200"/>
                <a:gd name="T19" fmla="*/ 6 h 49"/>
                <a:gd name="T20" fmla="*/ 6 w 200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0" h="49">
                  <a:moveTo>
                    <a:pt x="11" y="0"/>
                  </a:moveTo>
                  <a:lnTo>
                    <a:pt x="37" y="20"/>
                  </a:lnTo>
                  <a:lnTo>
                    <a:pt x="93" y="31"/>
                  </a:lnTo>
                  <a:lnTo>
                    <a:pt x="134" y="31"/>
                  </a:lnTo>
                  <a:lnTo>
                    <a:pt x="191" y="20"/>
                  </a:lnTo>
                  <a:lnTo>
                    <a:pt x="200" y="38"/>
                  </a:lnTo>
                  <a:lnTo>
                    <a:pt x="162" y="49"/>
                  </a:lnTo>
                  <a:lnTo>
                    <a:pt x="93" y="49"/>
                  </a:lnTo>
                  <a:lnTo>
                    <a:pt x="37" y="38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1051" y="1718"/>
              <a:ext cx="88" cy="38"/>
            </a:xfrm>
            <a:custGeom>
              <a:avLst/>
              <a:gdLst>
                <a:gd name="T0" fmla="*/ 85 w 177"/>
                <a:gd name="T1" fmla="*/ 24 h 76"/>
                <a:gd name="T2" fmla="*/ 59 w 177"/>
                <a:gd name="T3" fmla="*/ 5 h 76"/>
                <a:gd name="T4" fmla="*/ 27 w 177"/>
                <a:gd name="T5" fmla="*/ 0 h 76"/>
                <a:gd name="T6" fmla="*/ 2 w 177"/>
                <a:gd name="T7" fmla="*/ 0 h 76"/>
                <a:gd name="T8" fmla="*/ 0 w 177"/>
                <a:gd name="T9" fmla="*/ 11 h 76"/>
                <a:gd name="T10" fmla="*/ 33 w 177"/>
                <a:gd name="T11" fmla="*/ 11 h 76"/>
                <a:gd name="T12" fmla="*/ 63 w 177"/>
                <a:gd name="T13" fmla="*/ 21 h 76"/>
                <a:gd name="T14" fmla="*/ 88 w 177"/>
                <a:gd name="T15" fmla="*/ 38 h 76"/>
                <a:gd name="T16" fmla="*/ 85 w 177"/>
                <a:gd name="T17" fmla="*/ 24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76">
                  <a:moveTo>
                    <a:pt x="170" y="47"/>
                  </a:moveTo>
                  <a:lnTo>
                    <a:pt x="118" y="9"/>
                  </a:lnTo>
                  <a:lnTo>
                    <a:pt x="55" y="0"/>
                  </a:lnTo>
                  <a:lnTo>
                    <a:pt x="5" y="0"/>
                  </a:lnTo>
                  <a:lnTo>
                    <a:pt x="0" y="22"/>
                  </a:lnTo>
                  <a:lnTo>
                    <a:pt x="66" y="22"/>
                  </a:lnTo>
                  <a:lnTo>
                    <a:pt x="127" y="41"/>
                  </a:lnTo>
                  <a:lnTo>
                    <a:pt x="177" y="76"/>
                  </a:lnTo>
                  <a:lnTo>
                    <a:pt x="170" y="4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1575" y="1672"/>
              <a:ext cx="45" cy="64"/>
            </a:xfrm>
            <a:custGeom>
              <a:avLst/>
              <a:gdLst>
                <a:gd name="T0" fmla="*/ 0 w 90"/>
                <a:gd name="T1" fmla="*/ 49 h 129"/>
                <a:gd name="T2" fmla="*/ 15 w 90"/>
                <a:gd name="T3" fmla="*/ 23 h 129"/>
                <a:gd name="T4" fmla="*/ 43 w 90"/>
                <a:gd name="T5" fmla="*/ 0 h 129"/>
                <a:gd name="T6" fmla="*/ 45 w 90"/>
                <a:gd name="T7" fmla="*/ 12 h 129"/>
                <a:gd name="T8" fmla="*/ 21 w 90"/>
                <a:gd name="T9" fmla="*/ 29 h 129"/>
                <a:gd name="T10" fmla="*/ 0 w 90"/>
                <a:gd name="T11" fmla="*/ 64 h 129"/>
                <a:gd name="T12" fmla="*/ 0 w 90"/>
                <a:gd name="T13" fmla="*/ 49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129">
                  <a:moveTo>
                    <a:pt x="0" y="98"/>
                  </a:moveTo>
                  <a:lnTo>
                    <a:pt x="29" y="47"/>
                  </a:lnTo>
                  <a:lnTo>
                    <a:pt x="85" y="0"/>
                  </a:lnTo>
                  <a:lnTo>
                    <a:pt x="90" y="24"/>
                  </a:lnTo>
                  <a:lnTo>
                    <a:pt x="41" y="59"/>
                  </a:lnTo>
                  <a:lnTo>
                    <a:pt x="0" y="129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730" y="1994"/>
              <a:ext cx="452" cy="705"/>
            </a:xfrm>
            <a:custGeom>
              <a:avLst/>
              <a:gdLst>
                <a:gd name="T0" fmla="*/ 444 w 905"/>
                <a:gd name="T1" fmla="*/ 0 h 1409"/>
                <a:gd name="T2" fmla="*/ 320 w 905"/>
                <a:gd name="T3" fmla="*/ 46 h 1409"/>
                <a:gd name="T4" fmla="*/ 188 w 905"/>
                <a:gd name="T5" fmla="*/ 150 h 1409"/>
                <a:gd name="T6" fmla="*/ 111 w 905"/>
                <a:gd name="T7" fmla="*/ 177 h 1409"/>
                <a:gd name="T8" fmla="*/ 97 w 905"/>
                <a:gd name="T9" fmla="*/ 235 h 1409"/>
                <a:gd name="T10" fmla="*/ 67 w 905"/>
                <a:gd name="T11" fmla="*/ 246 h 1409"/>
                <a:gd name="T12" fmla="*/ 32 w 905"/>
                <a:gd name="T13" fmla="*/ 354 h 1409"/>
                <a:gd name="T14" fmla="*/ 57 w 905"/>
                <a:gd name="T15" fmla="*/ 448 h 1409"/>
                <a:gd name="T16" fmla="*/ 34 w 905"/>
                <a:gd name="T17" fmla="*/ 506 h 1409"/>
                <a:gd name="T18" fmla="*/ 51 w 905"/>
                <a:gd name="T19" fmla="*/ 542 h 1409"/>
                <a:gd name="T20" fmla="*/ 0 w 905"/>
                <a:gd name="T21" fmla="*/ 657 h 1409"/>
                <a:gd name="T22" fmla="*/ 14 w 905"/>
                <a:gd name="T23" fmla="*/ 678 h 1409"/>
                <a:gd name="T24" fmla="*/ 30 w 905"/>
                <a:gd name="T25" fmla="*/ 667 h 1409"/>
                <a:gd name="T26" fmla="*/ 22 w 905"/>
                <a:gd name="T27" fmla="*/ 650 h 1409"/>
                <a:gd name="T28" fmla="*/ 74 w 905"/>
                <a:gd name="T29" fmla="*/ 531 h 1409"/>
                <a:gd name="T30" fmla="*/ 191 w 905"/>
                <a:gd name="T31" fmla="*/ 535 h 1409"/>
                <a:gd name="T32" fmla="*/ 318 w 905"/>
                <a:gd name="T33" fmla="*/ 671 h 1409"/>
                <a:gd name="T34" fmla="*/ 140 w 905"/>
                <a:gd name="T35" fmla="*/ 660 h 1409"/>
                <a:gd name="T36" fmla="*/ 193 w 905"/>
                <a:gd name="T37" fmla="*/ 667 h 1409"/>
                <a:gd name="T38" fmla="*/ 245 w 905"/>
                <a:gd name="T39" fmla="*/ 705 h 1409"/>
                <a:gd name="T40" fmla="*/ 376 w 905"/>
                <a:gd name="T41" fmla="*/ 690 h 1409"/>
                <a:gd name="T42" fmla="*/ 452 w 905"/>
                <a:gd name="T43" fmla="*/ 690 h 1409"/>
                <a:gd name="T44" fmla="*/ 374 w 905"/>
                <a:gd name="T45" fmla="*/ 678 h 1409"/>
                <a:gd name="T46" fmla="*/ 374 w 905"/>
                <a:gd name="T47" fmla="*/ 600 h 1409"/>
                <a:gd name="T48" fmla="*/ 282 w 905"/>
                <a:gd name="T49" fmla="*/ 387 h 1409"/>
                <a:gd name="T50" fmla="*/ 204 w 905"/>
                <a:gd name="T51" fmla="*/ 310 h 1409"/>
                <a:gd name="T52" fmla="*/ 279 w 905"/>
                <a:gd name="T53" fmla="*/ 399 h 1409"/>
                <a:gd name="T54" fmla="*/ 328 w 905"/>
                <a:gd name="T55" fmla="*/ 549 h 1409"/>
                <a:gd name="T56" fmla="*/ 328 w 905"/>
                <a:gd name="T57" fmla="*/ 657 h 1409"/>
                <a:gd name="T58" fmla="*/ 191 w 905"/>
                <a:gd name="T59" fmla="*/ 518 h 1409"/>
                <a:gd name="T60" fmla="*/ 132 w 905"/>
                <a:gd name="T61" fmla="*/ 496 h 1409"/>
                <a:gd name="T62" fmla="*/ 65 w 905"/>
                <a:gd name="T63" fmla="*/ 441 h 1409"/>
                <a:gd name="T64" fmla="*/ 47 w 905"/>
                <a:gd name="T65" fmla="*/ 365 h 1409"/>
                <a:gd name="T66" fmla="*/ 67 w 905"/>
                <a:gd name="T67" fmla="*/ 324 h 1409"/>
                <a:gd name="T68" fmla="*/ 67 w 905"/>
                <a:gd name="T69" fmla="*/ 263 h 1409"/>
                <a:gd name="T70" fmla="*/ 100 w 905"/>
                <a:gd name="T71" fmla="*/ 243 h 1409"/>
                <a:gd name="T72" fmla="*/ 140 w 905"/>
                <a:gd name="T73" fmla="*/ 263 h 1409"/>
                <a:gd name="T74" fmla="*/ 118 w 905"/>
                <a:gd name="T75" fmla="*/ 215 h 1409"/>
                <a:gd name="T76" fmla="*/ 132 w 905"/>
                <a:gd name="T77" fmla="*/ 174 h 1409"/>
                <a:gd name="T78" fmla="*/ 193 w 905"/>
                <a:gd name="T79" fmla="*/ 156 h 1409"/>
                <a:gd name="T80" fmla="*/ 330 w 905"/>
                <a:gd name="T81" fmla="*/ 46 h 1409"/>
                <a:gd name="T82" fmla="*/ 444 w 905"/>
                <a:gd name="T83" fmla="*/ 0 h 14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05" h="1409">
                  <a:moveTo>
                    <a:pt x="888" y="0"/>
                  </a:moveTo>
                  <a:lnTo>
                    <a:pt x="640" y="91"/>
                  </a:lnTo>
                  <a:lnTo>
                    <a:pt x="377" y="299"/>
                  </a:lnTo>
                  <a:lnTo>
                    <a:pt x="222" y="353"/>
                  </a:lnTo>
                  <a:lnTo>
                    <a:pt x="194" y="470"/>
                  </a:lnTo>
                  <a:lnTo>
                    <a:pt x="134" y="492"/>
                  </a:lnTo>
                  <a:lnTo>
                    <a:pt x="65" y="707"/>
                  </a:lnTo>
                  <a:lnTo>
                    <a:pt x="114" y="896"/>
                  </a:lnTo>
                  <a:lnTo>
                    <a:pt x="68" y="1012"/>
                  </a:lnTo>
                  <a:lnTo>
                    <a:pt x="103" y="1083"/>
                  </a:lnTo>
                  <a:lnTo>
                    <a:pt x="0" y="1314"/>
                  </a:lnTo>
                  <a:lnTo>
                    <a:pt x="28" y="1355"/>
                  </a:lnTo>
                  <a:lnTo>
                    <a:pt x="60" y="1334"/>
                  </a:lnTo>
                  <a:lnTo>
                    <a:pt x="44" y="1300"/>
                  </a:lnTo>
                  <a:lnTo>
                    <a:pt x="148" y="1061"/>
                  </a:lnTo>
                  <a:lnTo>
                    <a:pt x="382" y="1069"/>
                  </a:lnTo>
                  <a:lnTo>
                    <a:pt x="636" y="1341"/>
                  </a:lnTo>
                  <a:lnTo>
                    <a:pt x="280" y="1320"/>
                  </a:lnTo>
                  <a:lnTo>
                    <a:pt x="387" y="1334"/>
                  </a:lnTo>
                  <a:lnTo>
                    <a:pt x="490" y="1409"/>
                  </a:lnTo>
                  <a:lnTo>
                    <a:pt x="753" y="1380"/>
                  </a:lnTo>
                  <a:lnTo>
                    <a:pt x="905" y="1380"/>
                  </a:lnTo>
                  <a:lnTo>
                    <a:pt x="749" y="1355"/>
                  </a:lnTo>
                  <a:lnTo>
                    <a:pt x="749" y="1200"/>
                  </a:lnTo>
                  <a:lnTo>
                    <a:pt x="565" y="773"/>
                  </a:lnTo>
                  <a:lnTo>
                    <a:pt x="408" y="619"/>
                  </a:lnTo>
                  <a:lnTo>
                    <a:pt x="558" y="798"/>
                  </a:lnTo>
                  <a:lnTo>
                    <a:pt x="657" y="1097"/>
                  </a:lnTo>
                  <a:lnTo>
                    <a:pt x="657" y="1314"/>
                  </a:lnTo>
                  <a:lnTo>
                    <a:pt x="382" y="1036"/>
                  </a:lnTo>
                  <a:lnTo>
                    <a:pt x="265" y="992"/>
                  </a:lnTo>
                  <a:lnTo>
                    <a:pt x="130" y="882"/>
                  </a:lnTo>
                  <a:lnTo>
                    <a:pt x="94" y="729"/>
                  </a:lnTo>
                  <a:lnTo>
                    <a:pt x="134" y="647"/>
                  </a:lnTo>
                  <a:lnTo>
                    <a:pt x="134" y="526"/>
                  </a:lnTo>
                  <a:lnTo>
                    <a:pt x="200" y="485"/>
                  </a:lnTo>
                  <a:lnTo>
                    <a:pt x="280" y="526"/>
                  </a:lnTo>
                  <a:lnTo>
                    <a:pt x="236" y="430"/>
                  </a:lnTo>
                  <a:lnTo>
                    <a:pt x="265" y="347"/>
                  </a:lnTo>
                  <a:lnTo>
                    <a:pt x="387" y="312"/>
                  </a:lnTo>
                  <a:lnTo>
                    <a:pt x="660" y="91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720" y="2644"/>
              <a:ext cx="472" cy="380"/>
            </a:xfrm>
            <a:custGeom>
              <a:avLst/>
              <a:gdLst>
                <a:gd name="T0" fmla="*/ 75 w 944"/>
                <a:gd name="T1" fmla="*/ 0 h 761"/>
                <a:gd name="T2" fmla="*/ 10 w 944"/>
                <a:gd name="T3" fmla="*/ 61 h 761"/>
                <a:gd name="T4" fmla="*/ 10 w 944"/>
                <a:gd name="T5" fmla="*/ 145 h 761"/>
                <a:gd name="T6" fmla="*/ 91 w 944"/>
                <a:gd name="T7" fmla="*/ 283 h 761"/>
                <a:gd name="T8" fmla="*/ 266 w 944"/>
                <a:gd name="T9" fmla="*/ 259 h 761"/>
                <a:gd name="T10" fmla="*/ 343 w 944"/>
                <a:gd name="T11" fmla="*/ 328 h 761"/>
                <a:gd name="T12" fmla="*/ 405 w 944"/>
                <a:gd name="T13" fmla="*/ 325 h 761"/>
                <a:gd name="T14" fmla="*/ 414 w 944"/>
                <a:gd name="T15" fmla="*/ 187 h 761"/>
                <a:gd name="T16" fmla="*/ 472 w 944"/>
                <a:gd name="T17" fmla="*/ 50 h 761"/>
                <a:gd name="T18" fmla="*/ 437 w 944"/>
                <a:gd name="T19" fmla="*/ 165 h 761"/>
                <a:gd name="T20" fmla="*/ 437 w 944"/>
                <a:gd name="T21" fmla="*/ 283 h 761"/>
                <a:gd name="T22" fmla="*/ 456 w 944"/>
                <a:gd name="T23" fmla="*/ 380 h 761"/>
                <a:gd name="T24" fmla="*/ 338 w 944"/>
                <a:gd name="T25" fmla="*/ 370 h 761"/>
                <a:gd name="T26" fmla="*/ 228 w 944"/>
                <a:gd name="T27" fmla="*/ 342 h 761"/>
                <a:gd name="T28" fmla="*/ 104 w 944"/>
                <a:gd name="T29" fmla="*/ 342 h 761"/>
                <a:gd name="T30" fmla="*/ 50 w 944"/>
                <a:gd name="T31" fmla="*/ 269 h 761"/>
                <a:gd name="T32" fmla="*/ 0 w 944"/>
                <a:gd name="T33" fmla="*/ 139 h 761"/>
                <a:gd name="T34" fmla="*/ 2 w 944"/>
                <a:gd name="T35" fmla="*/ 40 h 761"/>
                <a:gd name="T36" fmla="*/ 75 w 944"/>
                <a:gd name="T37" fmla="*/ 0 h 7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44" h="761">
                  <a:moveTo>
                    <a:pt x="149" y="0"/>
                  </a:moveTo>
                  <a:lnTo>
                    <a:pt x="19" y="122"/>
                  </a:lnTo>
                  <a:lnTo>
                    <a:pt x="19" y="290"/>
                  </a:lnTo>
                  <a:lnTo>
                    <a:pt x="182" y="567"/>
                  </a:lnTo>
                  <a:lnTo>
                    <a:pt x="531" y="518"/>
                  </a:lnTo>
                  <a:lnTo>
                    <a:pt x="685" y="656"/>
                  </a:lnTo>
                  <a:lnTo>
                    <a:pt x="810" y="650"/>
                  </a:lnTo>
                  <a:lnTo>
                    <a:pt x="828" y="374"/>
                  </a:lnTo>
                  <a:lnTo>
                    <a:pt x="944" y="101"/>
                  </a:lnTo>
                  <a:lnTo>
                    <a:pt x="874" y="331"/>
                  </a:lnTo>
                  <a:lnTo>
                    <a:pt x="874" y="567"/>
                  </a:lnTo>
                  <a:lnTo>
                    <a:pt x="912" y="761"/>
                  </a:lnTo>
                  <a:lnTo>
                    <a:pt x="676" y="740"/>
                  </a:lnTo>
                  <a:lnTo>
                    <a:pt x="455" y="685"/>
                  </a:lnTo>
                  <a:lnTo>
                    <a:pt x="208" y="685"/>
                  </a:lnTo>
                  <a:lnTo>
                    <a:pt x="100" y="539"/>
                  </a:lnTo>
                  <a:lnTo>
                    <a:pt x="0" y="278"/>
                  </a:lnTo>
                  <a:lnTo>
                    <a:pt x="3" y="8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1549" y="2397"/>
              <a:ext cx="87" cy="194"/>
            </a:xfrm>
            <a:custGeom>
              <a:avLst/>
              <a:gdLst>
                <a:gd name="T0" fmla="*/ 0 w 175"/>
                <a:gd name="T1" fmla="*/ 180 h 390"/>
                <a:gd name="T2" fmla="*/ 39 w 175"/>
                <a:gd name="T3" fmla="*/ 111 h 390"/>
                <a:gd name="T4" fmla="*/ 82 w 175"/>
                <a:gd name="T5" fmla="*/ 0 h 390"/>
                <a:gd name="T6" fmla="*/ 87 w 175"/>
                <a:gd name="T7" fmla="*/ 33 h 390"/>
                <a:gd name="T8" fmla="*/ 49 w 175"/>
                <a:gd name="T9" fmla="*/ 125 h 390"/>
                <a:gd name="T10" fmla="*/ 12 w 175"/>
                <a:gd name="T11" fmla="*/ 194 h 390"/>
                <a:gd name="T12" fmla="*/ 0 w 175"/>
                <a:gd name="T13" fmla="*/ 180 h 3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390">
                  <a:moveTo>
                    <a:pt x="0" y="362"/>
                  </a:moveTo>
                  <a:lnTo>
                    <a:pt x="78" y="224"/>
                  </a:lnTo>
                  <a:lnTo>
                    <a:pt x="165" y="0"/>
                  </a:lnTo>
                  <a:lnTo>
                    <a:pt x="175" y="67"/>
                  </a:lnTo>
                  <a:lnTo>
                    <a:pt x="99" y="252"/>
                  </a:lnTo>
                  <a:lnTo>
                    <a:pt x="24" y="390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1235" y="2154"/>
              <a:ext cx="366" cy="513"/>
            </a:xfrm>
            <a:custGeom>
              <a:avLst/>
              <a:gdLst>
                <a:gd name="T0" fmla="*/ 366 w 731"/>
                <a:gd name="T1" fmla="*/ 513 h 1026"/>
                <a:gd name="T2" fmla="*/ 327 w 731"/>
                <a:gd name="T3" fmla="*/ 412 h 1026"/>
                <a:gd name="T4" fmla="*/ 180 w 731"/>
                <a:gd name="T5" fmla="*/ 319 h 1026"/>
                <a:gd name="T6" fmla="*/ 96 w 731"/>
                <a:gd name="T7" fmla="*/ 222 h 1026"/>
                <a:gd name="T8" fmla="*/ 27 w 731"/>
                <a:gd name="T9" fmla="*/ 90 h 1026"/>
                <a:gd name="T10" fmla="*/ 0 w 731"/>
                <a:gd name="T11" fmla="*/ 0 h 1026"/>
                <a:gd name="T12" fmla="*/ 32 w 731"/>
                <a:gd name="T13" fmla="*/ 138 h 1026"/>
                <a:gd name="T14" fmla="*/ 123 w 731"/>
                <a:gd name="T15" fmla="*/ 295 h 1026"/>
                <a:gd name="T16" fmla="*/ 243 w 731"/>
                <a:gd name="T17" fmla="*/ 403 h 1026"/>
                <a:gd name="T18" fmla="*/ 322 w 731"/>
                <a:gd name="T19" fmla="*/ 462 h 1026"/>
                <a:gd name="T20" fmla="*/ 341 w 731"/>
                <a:gd name="T21" fmla="*/ 507 h 1026"/>
                <a:gd name="T22" fmla="*/ 366 w 731"/>
                <a:gd name="T23" fmla="*/ 513 h 10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1" h="1026">
                  <a:moveTo>
                    <a:pt x="731" y="1026"/>
                  </a:moveTo>
                  <a:lnTo>
                    <a:pt x="654" y="824"/>
                  </a:lnTo>
                  <a:lnTo>
                    <a:pt x="360" y="637"/>
                  </a:lnTo>
                  <a:lnTo>
                    <a:pt x="192" y="443"/>
                  </a:lnTo>
                  <a:lnTo>
                    <a:pt x="53" y="180"/>
                  </a:lnTo>
                  <a:lnTo>
                    <a:pt x="0" y="0"/>
                  </a:lnTo>
                  <a:lnTo>
                    <a:pt x="64" y="276"/>
                  </a:lnTo>
                  <a:lnTo>
                    <a:pt x="246" y="589"/>
                  </a:lnTo>
                  <a:lnTo>
                    <a:pt x="485" y="806"/>
                  </a:lnTo>
                  <a:lnTo>
                    <a:pt x="644" y="924"/>
                  </a:lnTo>
                  <a:lnTo>
                    <a:pt x="682" y="1013"/>
                  </a:lnTo>
                  <a:lnTo>
                    <a:pt x="731" y="10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1188" y="2479"/>
              <a:ext cx="114" cy="230"/>
            </a:xfrm>
            <a:custGeom>
              <a:avLst/>
              <a:gdLst>
                <a:gd name="T0" fmla="*/ 4 w 230"/>
                <a:gd name="T1" fmla="*/ 208 h 459"/>
                <a:gd name="T2" fmla="*/ 29 w 230"/>
                <a:gd name="T3" fmla="*/ 155 h 459"/>
                <a:gd name="T4" fmla="*/ 82 w 230"/>
                <a:gd name="T5" fmla="*/ 115 h 459"/>
                <a:gd name="T6" fmla="*/ 101 w 230"/>
                <a:gd name="T7" fmla="*/ 0 h 459"/>
                <a:gd name="T8" fmla="*/ 114 w 230"/>
                <a:gd name="T9" fmla="*/ 39 h 459"/>
                <a:gd name="T10" fmla="*/ 109 w 230"/>
                <a:gd name="T11" fmla="*/ 98 h 459"/>
                <a:gd name="T12" fmla="*/ 84 w 230"/>
                <a:gd name="T13" fmla="*/ 155 h 459"/>
                <a:gd name="T14" fmla="*/ 39 w 230"/>
                <a:gd name="T15" fmla="*/ 175 h 459"/>
                <a:gd name="T16" fmla="*/ 0 w 230"/>
                <a:gd name="T17" fmla="*/ 230 h 459"/>
                <a:gd name="T18" fmla="*/ 4 w 230"/>
                <a:gd name="T19" fmla="*/ 208 h 4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0" h="459">
                  <a:moveTo>
                    <a:pt x="9" y="416"/>
                  </a:moveTo>
                  <a:lnTo>
                    <a:pt x="59" y="309"/>
                  </a:lnTo>
                  <a:lnTo>
                    <a:pt x="165" y="229"/>
                  </a:lnTo>
                  <a:lnTo>
                    <a:pt x="203" y="0"/>
                  </a:lnTo>
                  <a:lnTo>
                    <a:pt x="230" y="77"/>
                  </a:lnTo>
                  <a:lnTo>
                    <a:pt x="219" y="196"/>
                  </a:lnTo>
                  <a:lnTo>
                    <a:pt x="170" y="309"/>
                  </a:lnTo>
                  <a:lnTo>
                    <a:pt x="79" y="349"/>
                  </a:lnTo>
                  <a:lnTo>
                    <a:pt x="0" y="459"/>
                  </a:lnTo>
                  <a:lnTo>
                    <a:pt x="9" y="41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1152" y="2479"/>
              <a:ext cx="482" cy="515"/>
            </a:xfrm>
            <a:custGeom>
              <a:avLst/>
              <a:gdLst>
                <a:gd name="T0" fmla="*/ 161 w 962"/>
                <a:gd name="T1" fmla="*/ 0 h 1028"/>
                <a:gd name="T2" fmla="*/ 206 w 962"/>
                <a:gd name="T3" fmla="*/ 35 h 1028"/>
                <a:gd name="T4" fmla="*/ 214 w 962"/>
                <a:gd name="T5" fmla="*/ 87 h 1028"/>
                <a:gd name="T6" fmla="*/ 209 w 962"/>
                <a:gd name="T7" fmla="*/ 123 h 1028"/>
                <a:gd name="T8" fmla="*/ 190 w 962"/>
                <a:gd name="T9" fmla="*/ 161 h 1028"/>
                <a:gd name="T10" fmla="*/ 190 w 962"/>
                <a:gd name="T11" fmla="*/ 188 h 1028"/>
                <a:gd name="T12" fmla="*/ 214 w 962"/>
                <a:gd name="T13" fmla="*/ 198 h 1028"/>
                <a:gd name="T14" fmla="*/ 272 w 962"/>
                <a:gd name="T15" fmla="*/ 198 h 1028"/>
                <a:gd name="T16" fmla="*/ 409 w 962"/>
                <a:gd name="T17" fmla="*/ 185 h 1028"/>
                <a:gd name="T18" fmla="*/ 430 w 962"/>
                <a:gd name="T19" fmla="*/ 182 h 1028"/>
                <a:gd name="T20" fmla="*/ 468 w 962"/>
                <a:gd name="T21" fmla="*/ 195 h 1028"/>
                <a:gd name="T22" fmla="*/ 482 w 962"/>
                <a:gd name="T23" fmla="*/ 226 h 1028"/>
                <a:gd name="T24" fmla="*/ 482 w 962"/>
                <a:gd name="T25" fmla="*/ 274 h 1028"/>
                <a:gd name="T26" fmla="*/ 452 w 962"/>
                <a:gd name="T27" fmla="*/ 296 h 1028"/>
                <a:gd name="T28" fmla="*/ 345 w 962"/>
                <a:gd name="T29" fmla="*/ 296 h 1028"/>
                <a:gd name="T30" fmla="*/ 272 w 962"/>
                <a:gd name="T31" fmla="*/ 310 h 1028"/>
                <a:gd name="T32" fmla="*/ 282 w 962"/>
                <a:gd name="T33" fmla="*/ 344 h 1028"/>
                <a:gd name="T34" fmla="*/ 272 w 962"/>
                <a:gd name="T35" fmla="*/ 383 h 1028"/>
                <a:gd name="T36" fmla="*/ 264 w 962"/>
                <a:gd name="T37" fmla="*/ 397 h 1028"/>
                <a:gd name="T38" fmla="*/ 264 w 962"/>
                <a:gd name="T39" fmla="*/ 442 h 1028"/>
                <a:gd name="T40" fmla="*/ 231 w 962"/>
                <a:gd name="T41" fmla="*/ 463 h 1028"/>
                <a:gd name="T42" fmla="*/ 222 w 962"/>
                <a:gd name="T43" fmla="*/ 490 h 1028"/>
                <a:gd name="T44" fmla="*/ 169 w 962"/>
                <a:gd name="T45" fmla="*/ 510 h 1028"/>
                <a:gd name="T46" fmla="*/ 81 w 962"/>
                <a:gd name="T47" fmla="*/ 515 h 1028"/>
                <a:gd name="T48" fmla="*/ 0 w 962"/>
                <a:gd name="T49" fmla="*/ 480 h 1028"/>
                <a:gd name="T50" fmla="*/ 91 w 962"/>
                <a:gd name="T51" fmla="*/ 496 h 1028"/>
                <a:gd name="T52" fmla="*/ 166 w 962"/>
                <a:gd name="T53" fmla="*/ 496 h 1028"/>
                <a:gd name="T54" fmla="*/ 195 w 962"/>
                <a:gd name="T55" fmla="*/ 480 h 1028"/>
                <a:gd name="T56" fmla="*/ 201 w 962"/>
                <a:gd name="T57" fmla="*/ 449 h 1028"/>
                <a:gd name="T58" fmla="*/ 225 w 962"/>
                <a:gd name="T59" fmla="*/ 435 h 1028"/>
                <a:gd name="T60" fmla="*/ 228 w 962"/>
                <a:gd name="T61" fmla="*/ 383 h 1028"/>
                <a:gd name="T62" fmla="*/ 236 w 962"/>
                <a:gd name="T63" fmla="*/ 349 h 1028"/>
                <a:gd name="T64" fmla="*/ 233 w 962"/>
                <a:gd name="T65" fmla="*/ 310 h 1028"/>
                <a:gd name="T66" fmla="*/ 329 w 962"/>
                <a:gd name="T67" fmla="*/ 285 h 1028"/>
                <a:gd name="T68" fmla="*/ 444 w 962"/>
                <a:gd name="T69" fmla="*/ 282 h 1028"/>
                <a:gd name="T70" fmla="*/ 463 w 962"/>
                <a:gd name="T71" fmla="*/ 261 h 1028"/>
                <a:gd name="T72" fmla="*/ 459 w 962"/>
                <a:gd name="T73" fmla="*/ 211 h 1028"/>
                <a:gd name="T74" fmla="*/ 436 w 962"/>
                <a:gd name="T75" fmla="*/ 202 h 1028"/>
                <a:gd name="T76" fmla="*/ 397 w 962"/>
                <a:gd name="T77" fmla="*/ 198 h 1028"/>
                <a:gd name="T78" fmla="*/ 274 w 962"/>
                <a:gd name="T79" fmla="*/ 208 h 1028"/>
                <a:gd name="T80" fmla="*/ 206 w 962"/>
                <a:gd name="T81" fmla="*/ 208 h 1028"/>
                <a:gd name="T82" fmla="*/ 171 w 962"/>
                <a:gd name="T83" fmla="*/ 195 h 1028"/>
                <a:gd name="T84" fmla="*/ 187 w 962"/>
                <a:gd name="T85" fmla="*/ 155 h 1028"/>
                <a:gd name="T86" fmla="*/ 201 w 962"/>
                <a:gd name="T87" fmla="*/ 87 h 1028"/>
                <a:gd name="T88" fmla="*/ 195 w 962"/>
                <a:gd name="T89" fmla="*/ 39 h 1028"/>
                <a:gd name="T90" fmla="*/ 161 w 962"/>
                <a:gd name="T91" fmla="*/ 0 h 10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62" h="1028">
                  <a:moveTo>
                    <a:pt x="321" y="0"/>
                  </a:moveTo>
                  <a:lnTo>
                    <a:pt x="412" y="70"/>
                  </a:lnTo>
                  <a:lnTo>
                    <a:pt x="427" y="174"/>
                  </a:lnTo>
                  <a:lnTo>
                    <a:pt x="418" y="245"/>
                  </a:lnTo>
                  <a:lnTo>
                    <a:pt x="379" y="322"/>
                  </a:lnTo>
                  <a:lnTo>
                    <a:pt x="379" y="376"/>
                  </a:lnTo>
                  <a:lnTo>
                    <a:pt x="427" y="396"/>
                  </a:lnTo>
                  <a:lnTo>
                    <a:pt x="543" y="396"/>
                  </a:lnTo>
                  <a:lnTo>
                    <a:pt x="816" y="370"/>
                  </a:lnTo>
                  <a:lnTo>
                    <a:pt x="858" y="363"/>
                  </a:lnTo>
                  <a:lnTo>
                    <a:pt x="935" y="390"/>
                  </a:lnTo>
                  <a:lnTo>
                    <a:pt x="962" y="451"/>
                  </a:lnTo>
                  <a:lnTo>
                    <a:pt x="962" y="547"/>
                  </a:lnTo>
                  <a:lnTo>
                    <a:pt x="902" y="591"/>
                  </a:lnTo>
                  <a:lnTo>
                    <a:pt x="689" y="591"/>
                  </a:lnTo>
                  <a:lnTo>
                    <a:pt x="543" y="619"/>
                  </a:lnTo>
                  <a:lnTo>
                    <a:pt x="563" y="687"/>
                  </a:lnTo>
                  <a:lnTo>
                    <a:pt x="543" y="765"/>
                  </a:lnTo>
                  <a:lnTo>
                    <a:pt x="526" y="792"/>
                  </a:lnTo>
                  <a:lnTo>
                    <a:pt x="526" y="882"/>
                  </a:lnTo>
                  <a:lnTo>
                    <a:pt x="461" y="924"/>
                  </a:lnTo>
                  <a:lnTo>
                    <a:pt x="443" y="979"/>
                  </a:lnTo>
                  <a:lnTo>
                    <a:pt x="337" y="1019"/>
                  </a:lnTo>
                  <a:lnTo>
                    <a:pt x="161" y="1028"/>
                  </a:lnTo>
                  <a:lnTo>
                    <a:pt x="0" y="959"/>
                  </a:lnTo>
                  <a:lnTo>
                    <a:pt x="182" y="991"/>
                  </a:lnTo>
                  <a:lnTo>
                    <a:pt x="332" y="991"/>
                  </a:lnTo>
                  <a:lnTo>
                    <a:pt x="389" y="959"/>
                  </a:lnTo>
                  <a:lnTo>
                    <a:pt x="402" y="896"/>
                  </a:lnTo>
                  <a:lnTo>
                    <a:pt x="450" y="868"/>
                  </a:lnTo>
                  <a:lnTo>
                    <a:pt x="455" y="765"/>
                  </a:lnTo>
                  <a:lnTo>
                    <a:pt x="472" y="696"/>
                  </a:lnTo>
                  <a:lnTo>
                    <a:pt x="466" y="619"/>
                  </a:lnTo>
                  <a:lnTo>
                    <a:pt x="656" y="568"/>
                  </a:lnTo>
                  <a:lnTo>
                    <a:pt x="886" y="563"/>
                  </a:lnTo>
                  <a:lnTo>
                    <a:pt x="924" y="520"/>
                  </a:lnTo>
                  <a:lnTo>
                    <a:pt x="917" y="422"/>
                  </a:lnTo>
                  <a:lnTo>
                    <a:pt x="870" y="404"/>
                  </a:lnTo>
                  <a:lnTo>
                    <a:pt x="792" y="396"/>
                  </a:lnTo>
                  <a:lnTo>
                    <a:pt x="546" y="416"/>
                  </a:lnTo>
                  <a:lnTo>
                    <a:pt x="412" y="416"/>
                  </a:lnTo>
                  <a:lnTo>
                    <a:pt x="341" y="390"/>
                  </a:lnTo>
                  <a:lnTo>
                    <a:pt x="374" y="309"/>
                  </a:lnTo>
                  <a:lnTo>
                    <a:pt x="402" y="174"/>
                  </a:lnTo>
                  <a:lnTo>
                    <a:pt x="389" y="77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1161" y="2113"/>
              <a:ext cx="66" cy="156"/>
            </a:xfrm>
            <a:custGeom>
              <a:avLst/>
              <a:gdLst>
                <a:gd name="T0" fmla="*/ 2 w 132"/>
                <a:gd name="T1" fmla="*/ 0 h 312"/>
                <a:gd name="T2" fmla="*/ 0 w 132"/>
                <a:gd name="T3" fmla="*/ 85 h 312"/>
                <a:gd name="T4" fmla="*/ 8 w 132"/>
                <a:gd name="T5" fmla="*/ 136 h 312"/>
                <a:gd name="T6" fmla="*/ 27 w 132"/>
                <a:gd name="T7" fmla="*/ 132 h 312"/>
                <a:gd name="T8" fmla="*/ 29 w 132"/>
                <a:gd name="T9" fmla="*/ 156 h 312"/>
                <a:gd name="T10" fmla="*/ 66 w 132"/>
                <a:gd name="T11" fmla="*/ 121 h 312"/>
                <a:gd name="T12" fmla="*/ 31 w 132"/>
                <a:gd name="T13" fmla="*/ 121 h 312"/>
                <a:gd name="T14" fmla="*/ 13 w 132"/>
                <a:gd name="T15" fmla="*/ 124 h 312"/>
                <a:gd name="T16" fmla="*/ 5 w 132"/>
                <a:gd name="T17" fmla="*/ 92 h 312"/>
                <a:gd name="T18" fmla="*/ 5 w 132"/>
                <a:gd name="T19" fmla="*/ 51 h 312"/>
                <a:gd name="T20" fmla="*/ 2 w 132"/>
                <a:gd name="T21" fmla="*/ 0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312">
                  <a:moveTo>
                    <a:pt x="4" y="0"/>
                  </a:moveTo>
                  <a:lnTo>
                    <a:pt x="0" y="170"/>
                  </a:lnTo>
                  <a:lnTo>
                    <a:pt x="16" y="271"/>
                  </a:lnTo>
                  <a:lnTo>
                    <a:pt x="53" y="263"/>
                  </a:lnTo>
                  <a:lnTo>
                    <a:pt x="57" y="312"/>
                  </a:lnTo>
                  <a:lnTo>
                    <a:pt x="132" y="241"/>
                  </a:lnTo>
                  <a:lnTo>
                    <a:pt x="62" y="241"/>
                  </a:lnTo>
                  <a:lnTo>
                    <a:pt x="25" y="247"/>
                  </a:lnTo>
                  <a:lnTo>
                    <a:pt x="10" y="184"/>
                  </a:lnTo>
                  <a:lnTo>
                    <a:pt x="10" y="10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1212" y="2321"/>
              <a:ext cx="370" cy="340"/>
            </a:xfrm>
            <a:custGeom>
              <a:avLst/>
              <a:gdLst>
                <a:gd name="T0" fmla="*/ 7 w 739"/>
                <a:gd name="T1" fmla="*/ 0 h 680"/>
                <a:gd name="T2" fmla="*/ 0 w 739"/>
                <a:gd name="T3" fmla="*/ 13 h 680"/>
                <a:gd name="T4" fmla="*/ 44 w 739"/>
                <a:gd name="T5" fmla="*/ 90 h 680"/>
                <a:gd name="T6" fmla="*/ 101 w 739"/>
                <a:gd name="T7" fmla="*/ 149 h 680"/>
                <a:gd name="T8" fmla="*/ 174 w 739"/>
                <a:gd name="T9" fmla="*/ 226 h 680"/>
                <a:gd name="T10" fmla="*/ 304 w 739"/>
                <a:gd name="T11" fmla="*/ 292 h 680"/>
                <a:gd name="T12" fmla="*/ 346 w 739"/>
                <a:gd name="T13" fmla="*/ 313 h 680"/>
                <a:gd name="T14" fmla="*/ 370 w 739"/>
                <a:gd name="T15" fmla="*/ 340 h 680"/>
                <a:gd name="T16" fmla="*/ 351 w 739"/>
                <a:gd name="T17" fmla="*/ 306 h 680"/>
                <a:gd name="T18" fmla="*/ 212 w 739"/>
                <a:gd name="T19" fmla="*/ 232 h 680"/>
                <a:gd name="T20" fmla="*/ 145 w 739"/>
                <a:gd name="T21" fmla="*/ 174 h 680"/>
                <a:gd name="T22" fmla="*/ 61 w 739"/>
                <a:gd name="T23" fmla="*/ 80 h 680"/>
                <a:gd name="T24" fmla="*/ 19 w 739"/>
                <a:gd name="T25" fmla="*/ 13 h 680"/>
                <a:gd name="T26" fmla="*/ 7 w 739"/>
                <a:gd name="T27" fmla="*/ 0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39" h="680">
                  <a:moveTo>
                    <a:pt x="14" y="0"/>
                  </a:moveTo>
                  <a:lnTo>
                    <a:pt x="0" y="26"/>
                  </a:lnTo>
                  <a:lnTo>
                    <a:pt x="87" y="180"/>
                  </a:lnTo>
                  <a:lnTo>
                    <a:pt x="202" y="297"/>
                  </a:lnTo>
                  <a:lnTo>
                    <a:pt x="347" y="451"/>
                  </a:lnTo>
                  <a:lnTo>
                    <a:pt x="607" y="583"/>
                  </a:lnTo>
                  <a:lnTo>
                    <a:pt x="691" y="626"/>
                  </a:lnTo>
                  <a:lnTo>
                    <a:pt x="739" y="680"/>
                  </a:lnTo>
                  <a:lnTo>
                    <a:pt x="701" y="611"/>
                  </a:lnTo>
                  <a:lnTo>
                    <a:pt x="424" y="463"/>
                  </a:lnTo>
                  <a:lnTo>
                    <a:pt x="289" y="347"/>
                  </a:lnTo>
                  <a:lnTo>
                    <a:pt x="121" y="160"/>
                  </a:lnTo>
                  <a:lnTo>
                    <a:pt x="38" y="2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1339" y="2154"/>
              <a:ext cx="253" cy="159"/>
            </a:xfrm>
            <a:custGeom>
              <a:avLst/>
              <a:gdLst>
                <a:gd name="T0" fmla="*/ 0 w 505"/>
                <a:gd name="T1" fmla="*/ 159 h 317"/>
                <a:gd name="T2" fmla="*/ 38 w 505"/>
                <a:gd name="T3" fmla="*/ 20 h 317"/>
                <a:gd name="T4" fmla="*/ 131 w 505"/>
                <a:gd name="T5" fmla="*/ 0 h 317"/>
                <a:gd name="T6" fmla="*/ 209 w 505"/>
                <a:gd name="T7" fmla="*/ 35 h 317"/>
                <a:gd name="T8" fmla="*/ 253 w 505"/>
                <a:gd name="T9" fmla="*/ 100 h 317"/>
                <a:gd name="T10" fmla="*/ 179 w 505"/>
                <a:gd name="T11" fmla="*/ 35 h 317"/>
                <a:gd name="T12" fmla="*/ 152 w 505"/>
                <a:gd name="T13" fmla="*/ 129 h 317"/>
                <a:gd name="T14" fmla="*/ 152 w 505"/>
                <a:gd name="T15" fmla="*/ 20 h 317"/>
                <a:gd name="T16" fmla="*/ 112 w 505"/>
                <a:gd name="T17" fmla="*/ 16 h 317"/>
                <a:gd name="T18" fmla="*/ 63 w 505"/>
                <a:gd name="T19" fmla="*/ 31 h 317"/>
                <a:gd name="T20" fmla="*/ 109 w 505"/>
                <a:gd name="T21" fmla="*/ 129 h 317"/>
                <a:gd name="T22" fmla="*/ 44 w 505"/>
                <a:gd name="T23" fmla="*/ 47 h 317"/>
                <a:gd name="T24" fmla="*/ 0 w 505"/>
                <a:gd name="T25" fmla="*/ 159 h 3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" h="317">
                  <a:moveTo>
                    <a:pt x="0" y="317"/>
                  </a:moveTo>
                  <a:lnTo>
                    <a:pt x="76" y="40"/>
                  </a:lnTo>
                  <a:lnTo>
                    <a:pt x="261" y="0"/>
                  </a:lnTo>
                  <a:lnTo>
                    <a:pt x="418" y="69"/>
                  </a:lnTo>
                  <a:lnTo>
                    <a:pt x="505" y="200"/>
                  </a:lnTo>
                  <a:lnTo>
                    <a:pt x="358" y="69"/>
                  </a:lnTo>
                  <a:lnTo>
                    <a:pt x="304" y="257"/>
                  </a:lnTo>
                  <a:lnTo>
                    <a:pt x="304" y="40"/>
                  </a:lnTo>
                  <a:lnTo>
                    <a:pt x="223" y="32"/>
                  </a:lnTo>
                  <a:lnTo>
                    <a:pt x="125" y="61"/>
                  </a:lnTo>
                  <a:lnTo>
                    <a:pt x="218" y="257"/>
                  </a:lnTo>
                  <a:lnTo>
                    <a:pt x="87" y="94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1465" y="2283"/>
              <a:ext cx="133" cy="252"/>
            </a:xfrm>
            <a:custGeom>
              <a:avLst/>
              <a:gdLst>
                <a:gd name="T0" fmla="*/ 27 w 267"/>
                <a:gd name="T1" fmla="*/ 0 h 505"/>
                <a:gd name="T2" fmla="*/ 0 w 267"/>
                <a:gd name="T3" fmla="*/ 0 h 505"/>
                <a:gd name="T4" fmla="*/ 0 w 267"/>
                <a:gd name="T5" fmla="*/ 225 h 505"/>
                <a:gd name="T6" fmla="*/ 32 w 267"/>
                <a:gd name="T7" fmla="*/ 252 h 505"/>
                <a:gd name="T8" fmla="*/ 29 w 267"/>
                <a:gd name="T9" fmla="*/ 204 h 505"/>
                <a:gd name="T10" fmla="*/ 11 w 267"/>
                <a:gd name="T11" fmla="*/ 124 h 505"/>
                <a:gd name="T12" fmla="*/ 27 w 267"/>
                <a:gd name="T13" fmla="*/ 16 h 505"/>
                <a:gd name="T14" fmla="*/ 127 w 267"/>
                <a:gd name="T15" fmla="*/ 229 h 505"/>
                <a:gd name="T16" fmla="*/ 133 w 267"/>
                <a:gd name="T17" fmla="*/ 207 h 505"/>
                <a:gd name="T18" fmla="*/ 35 w 267"/>
                <a:gd name="T19" fmla="*/ 6 h 505"/>
                <a:gd name="T20" fmla="*/ 27 w 267"/>
                <a:gd name="T21" fmla="*/ 0 h 5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7" h="505">
                  <a:moveTo>
                    <a:pt x="54" y="0"/>
                  </a:moveTo>
                  <a:lnTo>
                    <a:pt x="0" y="0"/>
                  </a:lnTo>
                  <a:lnTo>
                    <a:pt x="0" y="451"/>
                  </a:lnTo>
                  <a:lnTo>
                    <a:pt x="65" y="505"/>
                  </a:lnTo>
                  <a:lnTo>
                    <a:pt x="58" y="408"/>
                  </a:lnTo>
                  <a:lnTo>
                    <a:pt x="22" y="249"/>
                  </a:lnTo>
                  <a:lnTo>
                    <a:pt x="54" y="32"/>
                  </a:lnTo>
                  <a:lnTo>
                    <a:pt x="255" y="458"/>
                  </a:lnTo>
                  <a:lnTo>
                    <a:pt x="267" y="414"/>
                  </a:lnTo>
                  <a:lnTo>
                    <a:pt x="71" y="1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1600" y="2763"/>
              <a:ext cx="37" cy="156"/>
            </a:xfrm>
            <a:custGeom>
              <a:avLst/>
              <a:gdLst>
                <a:gd name="T0" fmla="*/ 14 w 75"/>
                <a:gd name="T1" fmla="*/ 0 h 313"/>
                <a:gd name="T2" fmla="*/ 37 w 75"/>
                <a:gd name="T3" fmla="*/ 95 h 313"/>
                <a:gd name="T4" fmla="*/ 37 w 75"/>
                <a:gd name="T5" fmla="*/ 156 h 313"/>
                <a:gd name="T6" fmla="*/ 0 w 75"/>
                <a:gd name="T7" fmla="*/ 8 h 313"/>
                <a:gd name="T8" fmla="*/ 14 w 75"/>
                <a:gd name="T9" fmla="*/ 0 h 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313">
                  <a:moveTo>
                    <a:pt x="28" y="0"/>
                  </a:moveTo>
                  <a:lnTo>
                    <a:pt x="75" y="191"/>
                  </a:lnTo>
                  <a:lnTo>
                    <a:pt x="75" y="313"/>
                  </a:lnTo>
                  <a:lnTo>
                    <a:pt x="0" y="1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1006" y="2993"/>
              <a:ext cx="581" cy="427"/>
            </a:xfrm>
            <a:custGeom>
              <a:avLst/>
              <a:gdLst>
                <a:gd name="T0" fmla="*/ 50 w 1161"/>
                <a:gd name="T1" fmla="*/ 17 h 855"/>
                <a:gd name="T2" fmla="*/ 43 w 1161"/>
                <a:gd name="T3" fmla="*/ 121 h 855"/>
                <a:gd name="T4" fmla="*/ 0 w 1161"/>
                <a:gd name="T5" fmla="*/ 233 h 855"/>
                <a:gd name="T6" fmla="*/ 50 w 1161"/>
                <a:gd name="T7" fmla="*/ 293 h 855"/>
                <a:gd name="T8" fmla="*/ 175 w 1161"/>
                <a:gd name="T9" fmla="*/ 324 h 855"/>
                <a:gd name="T10" fmla="*/ 171 w 1161"/>
                <a:gd name="T11" fmla="*/ 427 h 855"/>
                <a:gd name="T12" fmla="*/ 192 w 1161"/>
                <a:gd name="T13" fmla="*/ 368 h 855"/>
                <a:gd name="T14" fmla="*/ 194 w 1161"/>
                <a:gd name="T15" fmla="*/ 319 h 855"/>
                <a:gd name="T16" fmla="*/ 502 w 1161"/>
                <a:gd name="T17" fmla="*/ 241 h 855"/>
                <a:gd name="T18" fmla="*/ 581 w 1161"/>
                <a:gd name="T19" fmla="*/ 160 h 855"/>
                <a:gd name="T20" fmla="*/ 487 w 1161"/>
                <a:gd name="T21" fmla="*/ 237 h 855"/>
                <a:gd name="T22" fmla="*/ 256 w 1161"/>
                <a:gd name="T23" fmla="*/ 280 h 855"/>
                <a:gd name="T24" fmla="*/ 67 w 1161"/>
                <a:gd name="T25" fmla="*/ 280 h 855"/>
                <a:gd name="T26" fmla="*/ 18 w 1161"/>
                <a:gd name="T27" fmla="*/ 228 h 855"/>
                <a:gd name="T28" fmla="*/ 56 w 1161"/>
                <a:gd name="T29" fmla="*/ 121 h 855"/>
                <a:gd name="T30" fmla="*/ 64 w 1161"/>
                <a:gd name="T31" fmla="*/ 0 h 855"/>
                <a:gd name="T32" fmla="*/ 50 w 1161"/>
                <a:gd name="T33" fmla="*/ 17 h 8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61" h="855">
                  <a:moveTo>
                    <a:pt x="99" y="35"/>
                  </a:moveTo>
                  <a:lnTo>
                    <a:pt x="86" y="243"/>
                  </a:lnTo>
                  <a:lnTo>
                    <a:pt x="0" y="466"/>
                  </a:lnTo>
                  <a:lnTo>
                    <a:pt x="99" y="586"/>
                  </a:lnTo>
                  <a:lnTo>
                    <a:pt x="350" y="649"/>
                  </a:lnTo>
                  <a:lnTo>
                    <a:pt x="342" y="855"/>
                  </a:lnTo>
                  <a:lnTo>
                    <a:pt x="384" y="736"/>
                  </a:lnTo>
                  <a:lnTo>
                    <a:pt x="388" y="639"/>
                  </a:lnTo>
                  <a:lnTo>
                    <a:pt x="1004" y="482"/>
                  </a:lnTo>
                  <a:lnTo>
                    <a:pt x="1161" y="320"/>
                  </a:lnTo>
                  <a:lnTo>
                    <a:pt x="974" y="475"/>
                  </a:lnTo>
                  <a:lnTo>
                    <a:pt x="511" y="560"/>
                  </a:lnTo>
                  <a:lnTo>
                    <a:pt x="134" y="560"/>
                  </a:lnTo>
                  <a:lnTo>
                    <a:pt x="35" y="457"/>
                  </a:lnTo>
                  <a:lnTo>
                    <a:pt x="112" y="243"/>
                  </a:lnTo>
                  <a:lnTo>
                    <a:pt x="127" y="0"/>
                  </a:lnTo>
                  <a:lnTo>
                    <a:pt x="99" y="3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1611" y="1710"/>
              <a:ext cx="616" cy="292"/>
            </a:xfrm>
            <a:custGeom>
              <a:avLst/>
              <a:gdLst>
                <a:gd name="T0" fmla="*/ 501 w 1232"/>
                <a:gd name="T1" fmla="*/ 70 h 584"/>
                <a:gd name="T2" fmla="*/ 403 w 1232"/>
                <a:gd name="T3" fmla="*/ 79 h 584"/>
                <a:gd name="T4" fmla="*/ 237 w 1232"/>
                <a:gd name="T5" fmla="*/ 122 h 584"/>
                <a:gd name="T6" fmla="*/ 111 w 1232"/>
                <a:gd name="T7" fmla="*/ 161 h 584"/>
                <a:gd name="T8" fmla="*/ 52 w 1232"/>
                <a:gd name="T9" fmla="*/ 177 h 584"/>
                <a:gd name="T10" fmla="*/ 14 w 1232"/>
                <a:gd name="T11" fmla="*/ 187 h 584"/>
                <a:gd name="T12" fmla="*/ 0 w 1232"/>
                <a:gd name="T13" fmla="*/ 220 h 584"/>
                <a:gd name="T14" fmla="*/ 4 w 1232"/>
                <a:gd name="T15" fmla="*/ 265 h 584"/>
                <a:gd name="T16" fmla="*/ 25 w 1232"/>
                <a:gd name="T17" fmla="*/ 292 h 584"/>
                <a:gd name="T18" fmla="*/ 9 w 1232"/>
                <a:gd name="T19" fmla="*/ 257 h 584"/>
                <a:gd name="T20" fmla="*/ 14 w 1232"/>
                <a:gd name="T21" fmla="*/ 213 h 584"/>
                <a:gd name="T22" fmla="*/ 47 w 1232"/>
                <a:gd name="T23" fmla="*/ 190 h 584"/>
                <a:gd name="T24" fmla="*/ 75 w 1232"/>
                <a:gd name="T25" fmla="*/ 207 h 584"/>
                <a:gd name="T26" fmla="*/ 89 w 1232"/>
                <a:gd name="T27" fmla="*/ 244 h 584"/>
                <a:gd name="T28" fmla="*/ 75 w 1232"/>
                <a:gd name="T29" fmla="*/ 273 h 584"/>
                <a:gd name="T30" fmla="*/ 50 w 1232"/>
                <a:gd name="T31" fmla="*/ 270 h 584"/>
                <a:gd name="T32" fmla="*/ 35 w 1232"/>
                <a:gd name="T33" fmla="*/ 249 h 584"/>
                <a:gd name="T34" fmla="*/ 40 w 1232"/>
                <a:gd name="T35" fmla="*/ 282 h 584"/>
                <a:gd name="T36" fmla="*/ 64 w 1232"/>
                <a:gd name="T37" fmla="*/ 292 h 584"/>
                <a:gd name="T38" fmla="*/ 103 w 1232"/>
                <a:gd name="T39" fmla="*/ 292 h 584"/>
                <a:gd name="T40" fmla="*/ 145 w 1232"/>
                <a:gd name="T41" fmla="*/ 287 h 584"/>
                <a:gd name="T42" fmla="*/ 216 w 1232"/>
                <a:gd name="T43" fmla="*/ 240 h 584"/>
                <a:gd name="T44" fmla="*/ 308 w 1232"/>
                <a:gd name="T45" fmla="*/ 190 h 584"/>
                <a:gd name="T46" fmla="*/ 393 w 1232"/>
                <a:gd name="T47" fmla="*/ 155 h 584"/>
                <a:gd name="T48" fmla="*/ 486 w 1232"/>
                <a:gd name="T49" fmla="*/ 129 h 584"/>
                <a:gd name="T50" fmla="*/ 482 w 1232"/>
                <a:gd name="T51" fmla="*/ 174 h 584"/>
                <a:gd name="T52" fmla="*/ 505 w 1232"/>
                <a:gd name="T53" fmla="*/ 217 h 584"/>
                <a:gd name="T54" fmla="*/ 548 w 1232"/>
                <a:gd name="T55" fmla="*/ 234 h 584"/>
                <a:gd name="T56" fmla="*/ 600 w 1232"/>
                <a:gd name="T57" fmla="*/ 201 h 584"/>
                <a:gd name="T58" fmla="*/ 616 w 1232"/>
                <a:gd name="T59" fmla="*/ 118 h 584"/>
                <a:gd name="T60" fmla="*/ 605 w 1232"/>
                <a:gd name="T61" fmla="*/ 55 h 584"/>
                <a:gd name="T62" fmla="*/ 543 w 1232"/>
                <a:gd name="T63" fmla="*/ 0 h 584"/>
                <a:gd name="T64" fmla="*/ 494 w 1232"/>
                <a:gd name="T65" fmla="*/ 6 h 584"/>
                <a:gd name="T66" fmla="*/ 460 w 1232"/>
                <a:gd name="T67" fmla="*/ 46 h 584"/>
                <a:gd name="T68" fmla="*/ 501 w 1232"/>
                <a:gd name="T69" fmla="*/ 16 h 584"/>
                <a:gd name="T70" fmla="*/ 538 w 1232"/>
                <a:gd name="T71" fmla="*/ 10 h 584"/>
                <a:gd name="T72" fmla="*/ 597 w 1232"/>
                <a:gd name="T73" fmla="*/ 66 h 584"/>
                <a:gd name="T74" fmla="*/ 607 w 1232"/>
                <a:gd name="T75" fmla="*/ 115 h 584"/>
                <a:gd name="T76" fmla="*/ 583 w 1232"/>
                <a:gd name="T77" fmla="*/ 197 h 584"/>
                <a:gd name="T78" fmla="*/ 540 w 1232"/>
                <a:gd name="T79" fmla="*/ 220 h 584"/>
                <a:gd name="T80" fmla="*/ 507 w 1232"/>
                <a:gd name="T81" fmla="*/ 207 h 584"/>
                <a:gd name="T82" fmla="*/ 489 w 1232"/>
                <a:gd name="T83" fmla="*/ 170 h 584"/>
                <a:gd name="T84" fmla="*/ 499 w 1232"/>
                <a:gd name="T85" fmla="*/ 89 h 584"/>
                <a:gd name="T86" fmla="*/ 483 w 1232"/>
                <a:gd name="T87" fmla="*/ 122 h 584"/>
                <a:gd name="T88" fmla="*/ 346 w 1232"/>
                <a:gd name="T89" fmla="*/ 158 h 584"/>
                <a:gd name="T90" fmla="*/ 202 w 1232"/>
                <a:gd name="T91" fmla="*/ 234 h 584"/>
                <a:gd name="T92" fmla="*/ 125 w 1232"/>
                <a:gd name="T93" fmla="*/ 279 h 584"/>
                <a:gd name="T94" fmla="*/ 85 w 1232"/>
                <a:gd name="T95" fmla="*/ 279 h 584"/>
                <a:gd name="T96" fmla="*/ 101 w 1232"/>
                <a:gd name="T97" fmla="*/ 246 h 584"/>
                <a:gd name="T98" fmla="*/ 96 w 1232"/>
                <a:gd name="T99" fmla="*/ 203 h 584"/>
                <a:gd name="T100" fmla="*/ 71 w 1232"/>
                <a:gd name="T101" fmla="*/ 184 h 584"/>
                <a:gd name="T102" fmla="*/ 270 w 1232"/>
                <a:gd name="T103" fmla="*/ 122 h 584"/>
                <a:gd name="T104" fmla="*/ 421 w 1232"/>
                <a:gd name="T105" fmla="*/ 82 h 584"/>
                <a:gd name="T106" fmla="*/ 501 w 1232"/>
                <a:gd name="T107" fmla="*/ 70 h 5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32" h="584">
                  <a:moveTo>
                    <a:pt x="1002" y="139"/>
                  </a:moveTo>
                  <a:lnTo>
                    <a:pt x="805" y="157"/>
                  </a:lnTo>
                  <a:lnTo>
                    <a:pt x="473" y="243"/>
                  </a:lnTo>
                  <a:lnTo>
                    <a:pt x="222" y="322"/>
                  </a:lnTo>
                  <a:lnTo>
                    <a:pt x="103" y="354"/>
                  </a:lnTo>
                  <a:lnTo>
                    <a:pt x="28" y="373"/>
                  </a:lnTo>
                  <a:lnTo>
                    <a:pt x="0" y="440"/>
                  </a:lnTo>
                  <a:lnTo>
                    <a:pt x="7" y="530"/>
                  </a:lnTo>
                  <a:lnTo>
                    <a:pt x="49" y="584"/>
                  </a:lnTo>
                  <a:lnTo>
                    <a:pt x="18" y="514"/>
                  </a:lnTo>
                  <a:lnTo>
                    <a:pt x="28" y="426"/>
                  </a:lnTo>
                  <a:lnTo>
                    <a:pt x="94" y="379"/>
                  </a:lnTo>
                  <a:lnTo>
                    <a:pt x="150" y="413"/>
                  </a:lnTo>
                  <a:lnTo>
                    <a:pt x="177" y="487"/>
                  </a:lnTo>
                  <a:lnTo>
                    <a:pt x="150" y="546"/>
                  </a:lnTo>
                  <a:lnTo>
                    <a:pt x="99" y="539"/>
                  </a:lnTo>
                  <a:lnTo>
                    <a:pt x="69" y="497"/>
                  </a:lnTo>
                  <a:lnTo>
                    <a:pt x="79" y="563"/>
                  </a:lnTo>
                  <a:lnTo>
                    <a:pt x="127" y="584"/>
                  </a:lnTo>
                  <a:lnTo>
                    <a:pt x="206" y="584"/>
                  </a:lnTo>
                  <a:lnTo>
                    <a:pt x="289" y="573"/>
                  </a:lnTo>
                  <a:lnTo>
                    <a:pt x="431" y="480"/>
                  </a:lnTo>
                  <a:lnTo>
                    <a:pt x="616" y="379"/>
                  </a:lnTo>
                  <a:lnTo>
                    <a:pt x="786" y="310"/>
                  </a:lnTo>
                  <a:lnTo>
                    <a:pt x="972" y="257"/>
                  </a:lnTo>
                  <a:lnTo>
                    <a:pt x="963" y="348"/>
                  </a:lnTo>
                  <a:lnTo>
                    <a:pt x="1009" y="434"/>
                  </a:lnTo>
                  <a:lnTo>
                    <a:pt x="1096" y="467"/>
                  </a:lnTo>
                  <a:lnTo>
                    <a:pt x="1199" y="402"/>
                  </a:lnTo>
                  <a:lnTo>
                    <a:pt x="1232" y="236"/>
                  </a:lnTo>
                  <a:lnTo>
                    <a:pt x="1210" y="110"/>
                  </a:lnTo>
                  <a:lnTo>
                    <a:pt x="1085" y="0"/>
                  </a:lnTo>
                  <a:lnTo>
                    <a:pt x="987" y="11"/>
                  </a:lnTo>
                  <a:lnTo>
                    <a:pt x="919" y="92"/>
                  </a:lnTo>
                  <a:lnTo>
                    <a:pt x="1002" y="31"/>
                  </a:lnTo>
                  <a:lnTo>
                    <a:pt x="1075" y="19"/>
                  </a:lnTo>
                  <a:lnTo>
                    <a:pt x="1194" y="131"/>
                  </a:lnTo>
                  <a:lnTo>
                    <a:pt x="1214" y="230"/>
                  </a:lnTo>
                  <a:lnTo>
                    <a:pt x="1166" y="393"/>
                  </a:lnTo>
                  <a:lnTo>
                    <a:pt x="1079" y="440"/>
                  </a:lnTo>
                  <a:lnTo>
                    <a:pt x="1014" y="413"/>
                  </a:lnTo>
                  <a:lnTo>
                    <a:pt x="977" y="340"/>
                  </a:lnTo>
                  <a:lnTo>
                    <a:pt x="998" y="177"/>
                  </a:lnTo>
                  <a:lnTo>
                    <a:pt x="966" y="243"/>
                  </a:lnTo>
                  <a:lnTo>
                    <a:pt x="692" y="316"/>
                  </a:lnTo>
                  <a:lnTo>
                    <a:pt x="404" y="467"/>
                  </a:lnTo>
                  <a:lnTo>
                    <a:pt x="249" y="558"/>
                  </a:lnTo>
                  <a:lnTo>
                    <a:pt x="170" y="558"/>
                  </a:lnTo>
                  <a:lnTo>
                    <a:pt x="202" y="492"/>
                  </a:lnTo>
                  <a:lnTo>
                    <a:pt x="192" y="406"/>
                  </a:lnTo>
                  <a:lnTo>
                    <a:pt x="141" y="368"/>
                  </a:lnTo>
                  <a:lnTo>
                    <a:pt x="539" y="243"/>
                  </a:lnTo>
                  <a:lnTo>
                    <a:pt x="842" y="163"/>
                  </a:lnTo>
                  <a:lnTo>
                    <a:pt x="1002" y="13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2170" y="1710"/>
              <a:ext cx="172" cy="138"/>
            </a:xfrm>
            <a:custGeom>
              <a:avLst/>
              <a:gdLst>
                <a:gd name="T0" fmla="*/ 0 w 346"/>
                <a:gd name="T1" fmla="*/ 13 h 276"/>
                <a:gd name="T2" fmla="*/ 43 w 346"/>
                <a:gd name="T3" fmla="*/ 0 h 276"/>
                <a:gd name="T4" fmla="*/ 93 w 346"/>
                <a:gd name="T5" fmla="*/ 10 h 276"/>
                <a:gd name="T6" fmla="*/ 142 w 346"/>
                <a:gd name="T7" fmla="*/ 13 h 276"/>
                <a:gd name="T8" fmla="*/ 172 w 346"/>
                <a:gd name="T9" fmla="*/ 95 h 276"/>
                <a:gd name="T10" fmla="*/ 122 w 346"/>
                <a:gd name="T11" fmla="*/ 138 h 276"/>
                <a:gd name="T12" fmla="*/ 162 w 346"/>
                <a:gd name="T13" fmla="*/ 92 h 276"/>
                <a:gd name="T14" fmla="*/ 134 w 346"/>
                <a:gd name="T15" fmla="*/ 27 h 276"/>
                <a:gd name="T16" fmla="*/ 103 w 346"/>
                <a:gd name="T17" fmla="*/ 27 h 276"/>
                <a:gd name="T18" fmla="*/ 119 w 346"/>
                <a:gd name="T19" fmla="*/ 75 h 276"/>
                <a:gd name="T20" fmla="*/ 69 w 346"/>
                <a:gd name="T21" fmla="*/ 13 h 276"/>
                <a:gd name="T22" fmla="*/ 0 w 346"/>
                <a:gd name="T23" fmla="*/ 13 h 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6" h="276">
                  <a:moveTo>
                    <a:pt x="0" y="25"/>
                  </a:moveTo>
                  <a:lnTo>
                    <a:pt x="87" y="0"/>
                  </a:lnTo>
                  <a:lnTo>
                    <a:pt x="187" y="19"/>
                  </a:lnTo>
                  <a:lnTo>
                    <a:pt x="285" y="25"/>
                  </a:lnTo>
                  <a:lnTo>
                    <a:pt x="346" y="190"/>
                  </a:lnTo>
                  <a:lnTo>
                    <a:pt x="245" y="276"/>
                  </a:lnTo>
                  <a:lnTo>
                    <a:pt x="325" y="183"/>
                  </a:lnTo>
                  <a:lnTo>
                    <a:pt x="270" y="53"/>
                  </a:lnTo>
                  <a:lnTo>
                    <a:pt x="208" y="53"/>
                  </a:lnTo>
                  <a:lnTo>
                    <a:pt x="240" y="149"/>
                  </a:lnTo>
                  <a:lnTo>
                    <a:pt x="138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2210" y="1805"/>
              <a:ext cx="79" cy="101"/>
            </a:xfrm>
            <a:custGeom>
              <a:avLst/>
              <a:gdLst>
                <a:gd name="T0" fmla="*/ 79 w 158"/>
                <a:gd name="T1" fmla="*/ 0 h 203"/>
                <a:gd name="T2" fmla="*/ 53 w 158"/>
                <a:gd name="T3" fmla="*/ 85 h 203"/>
                <a:gd name="T4" fmla="*/ 3 w 158"/>
                <a:gd name="T5" fmla="*/ 79 h 203"/>
                <a:gd name="T6" fmla="*/ 0 w 158"/>
                <a:gd name="T7" fmla="*/ 91 h 203"/>
                <a:gd name="T8" fmla="*/ 45 w 158"/>
                <a:gd name="T9" fmla="*/ 101 h 203"/>
                <a:gd name="T10" fmla="*/ 79 w 158"/>
                <a:gd name="T11" fmla="*/ 75 h 203"/>
                <a:gd name="T12" fmla="*/ 79 w 158"/>
                <a:gd name="T13" fmla="*/ 0 h 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" h="203">
                  <a:moveTo>
                    <a:pt x="158" y="0"/>
                  </a:moveTo>
                  <a:lnTo>
                    <a:pt x="105" y="171"/>
                  </a:lnTo>
                  <a:lnTo>
                    <a:pt x="5" y="158"/>
                  </a:lnTo>
                  <a:lnTo>
                    <a:pt x="0" y="183"/>
                  </a:lnTo>
                  <a:lnTo>
                    <a:pt x="89" y="203"/>
                  </a:lnTo>
                  <a:lnTo>
                    <a:pt x="158" y="15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1979" y="1716"/>
              <a:ext cx="105" cy="80"/>
            </a:xfrm>
            <a:custGeom>
              <a:avLst/>
              <a:gdLst>
                <a:gd name="T0" fmla="*/ 7 w 210"/>
                <a:gd name="T1" fmla="*/ 80 h 160"/>
                <a:gd name="T2" fmla="*/ 0 w 210"/>
                <a:gd name="T3" fmla="*/ 10 h 160"/>
                <a:gd name="T4" fmla="*/ 27 w 210"/>
                <a:gd name="T5" fmla="*/ 0 h 160"/>
                <a:gd name="T6" fmla="*/ 76 w 210"/>
                <a:gd name="T7" fmla="*/ 4 h 160"/>
                <a:gd name="T8" fmla="*/ 100 w 210"/>
                <a:gd name="T9" fmla="*/ 38 h 160"/>
                <a:gd name="T10" fmla="*/ 105 w 210"/>
                <a:gd name="T11" fmla="*/ 69 h 160"/>
                <a:gd name="T12" fmla="*/ 85 w 210"/>
                <a:gd name="T13" fmla="*/ 69 h 160"/>
                <a:gd name="T14" fmla="*/ 79 w 210"/>
                <a:gd name="T15" fmla="*/ 31 h 160"/>
                <a:gd name="T16" fmla="*/ 53 w 210"/>
                <a:gd name="T17" fmla="*/ 14 h 160"/>
                <a:gd name="T18" fmla="*/ 20 w 210"/>
                <a:gd name="T19" fmla="*/ 10 h 160"/>
                <a:gd name="T20" fmla="*/ 5 w 210"/>
                <a:gd name="T21" fmla="*/ 17 h 160"/>
                <a:gd name="T22" fmla="*/ 16 w 210"/>
                <a:gd name="T23" fmla="*/ 80 h 160"/>
                <a:gd name="T24" fmla="*/ 7 w 210"/>
                <a:gd name="T25" fmla="*/ 80 h 1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0" h="160">
                  <a:moveTo>
                    <a:pt x="14" y="160"/>
                  </a:moveTo>
                  <a:lnTo>
                    <a:pt x="0" y="20"/>
                  </a:lnTo>
                  <a:lnTo>
                    <a:pt x="53" y="0"/>
                  </a:lnTo>
                  <a:lnTo>
                    <a:pt x="151" y="8"/>
                  </a:lnTo>
                  <a:lnTo>
                    <a:pt x="200" y="75"/>
                  </a:lnTo>
                  <a:lnTo>
                    <a:pt x="210" y="138"/>
                  </a:lnTo>
                  <a:lnTo>
                    <a:pt x="170" y="138"/>
                  </a:lnTo>
                  <a:lnTo>
                    <a:pt x="157" y="61"/>
                  </a:lnTo>
                  <a:lnTo>
                    <a:pt x="106" y="27"/>
                  </a:lnTo>
                  <a:lnTo>
                    <a:pt x="40" y="20"/>
                  </a:lnTo>
                  <a:lnTo>
                    <a:pt x="10" y="33"/>
                  </a:lnTo>
                  <a:lnTo>
                    <a:pt x="32" y="160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3" name="Freeform 48"/>
            <p:cNvSpPr>
              <a:spLocks/>
            </p:cNvSpPr>
            <p:nvPr/>
          </p:nvSpPr>
          <p:spPr bwMode="auto">
            <a:xfrm>
              <a:off x="2312" y="1775"/>
              <a:ext cx="2632" cy="431"/>
            </a:xfrm>
            <a:custGeom>
              <a:avLst/>
              <a:gdLst>
                <a:gd name="T0" fmla="*/ 101 w 1047"/>
                <a:gd name="T1" fmla="*/ 0 h 862"/>
                <a:gd name="T2" fmla="*/ 586 w 1047"/>
                <a:gd name="T3" fmla="*/ 9 h 862"/>
                <a:gd name="T4" fmla="*/ 1119 w 1047"/>
                <a:gd name="T5" fmla="*/ 43 h 862"/>
                <a:gd name="T6" fmla="*/ 2016 w 1047"/>
                <a:gd name="T7" fmla="*/ 119 h 862"/>
                <a:gd name="T8" fmla="*/ 2604 w 1047"/>
                <a:gd name="T9" fmla="*/ 178 h 862"/>
                <a:gd name="T10" fmla="*/ 2632 w 1047"/>
                <a:gd name="T11" fmla="*/ 208 h 862"/>
                <a:gd name="T12" fmla="*/ 2587 w 1047"/>
                <a:gd name="T13" fmla="*/ 311 h 862"/>
                <a:gd name="T14" fmla="*/ 2501 w 1047"/>
                <a:gd name="T15" fmla="*/ 431 h 862"/>
                <a:gd name="T16" fmla="*/ 2587 w 1047"/>
                <a:gd name="T17" fmla="*/ 216 h 862"/>
                <a:gd name="T18" fmla="*/ 2544 w 1047"/>
                <a:gd name="T19" fmla="*/ 183 h 862"/>
                <a:gd name="T20" fmla="*/ 2386 w 1047"/>
                <a:gd name="T21" fmla="*/ 168 h 862"/>
                <a:gd name="T22" fmla="*/ 2257 w 1047"/>
                <a:gd name="T23" fmla="*/ 188 h 862"/>
                <a:gd name="T24" fmla="*/ 2212 w 1047"/>
                <a:gd name="T25" fmla="*/ 224 h 862"/>
                <a:gd name="T26" fmla="*/ 2245 w 1047"/>
                <a:gd name="T27" fmla="*/ 254 h 862"/>
                <a:gd name="T28" fmla="*/ 2315 w 1047"/>
                <a:gd name="T29" fmla="*/ 254 h 862"/>
                <a:gd name="T30" fmla="*/ 2446 w 1047"/>
                <a:gd name="T31" fmla="*/ 241 h 862"/>
                <a:gd name="T32" fmla="*/ 2466 w 1047"/>
                <a:gd name="T33" fmla="*/ 211 h 862"/>
                <a:gd name="T34" fmla="*/ 2481 w 1047"/>
                <a:gd name="T35" fmla="*/ 241 h 862"/>
                <a:gd name="T36" fmla="*/ 2338 w 1047"/>
                <a:gd name="T37" fmla="*/ 270 h 862"/>
                <a:gd name="T38" fmla="*/ 2159 w 1047"/>
                <a:gd name="T39" fmla="*/ 270 h 862"/>
                <a:gd name="T40" fmla="*/ 2004 w 1047"/>
                <a:gd name="T41" fmla="*/ 254 h 862"/>
                <a:gd name="T42" fmla="*/ 1104 w 1047"/>
                <a:gd name="T43" fmla="*/ 148 h 862"/>
                <a:gd name="T44" fmla="*/ 473 w 1047"/>
                <a:gd name="T45" fmla="*/ 82 h 862"/>
                <a:gd name="T46" fmla="*/ 113 w 1047"/>
                <a:gd name="T47" fmla="*/ 56 h 862"/>
                <a:gd name="T48" fmla="*/ 0 w 1047"/>
                <a:gd name="T49" fmla="*/ 53 h 862"/>
                <a:gd name="T50" fmla="*/ 80 w 1047"/>
                <a:gd name="T51" fmla="*/ 40 h 862"/>
                <a:gd name="T52" fmla="*/ 412 w 1047"/>
                <a:gd name="T53" fmla="*/ 59 h 862"/>
                <a:gd name="T54" fmla="*/ 975 w 1047"/>
                <a:gd name="T55" fmla="*/ 115 h 862"/>
                <a:gd name="T56" fmla="*/ 1604 w 1047"/>
                <a:gd name="T57" fmla="*/ 188 h 862"/>
                <a:gd name="T58" fmla="*/ 2187 w 1047"/>
                <a:gd name="T59" fmla="*/ 256 h 862"/>
                <a:gd name="T60" fmla="*/ 2134 w 1047"/>
                <a:gd name="T61" fmla="*/ 224 h 862"/>
                <a:gd name="T62" fmla="*/ 2169 w 1047"/>
                <a:gd name="T63" fmla="*/ 188 h 862"/>
                <a:gd name="T64" fmla="*/ 2315 w 1047"/>
                <a:gd name="T65" fmla="*/ 161 h 862"/>
                <a:gd name="T66" fmla="*/ 1639 w 1047"/>
                <a:gd name="T67" fmla="*/ 96 h 862"/>
                <a:gd name="T68" fmla="*/ 1003 w 1047"/>
                <a:gd name="T69" fmla="*/ 43 h 862"/>
                <a:gd name="T70" fmla="*/ 578 w 1047"/>
                <a:gd name="T71" fmla="*/ 16 h 862"/>
                <a:gd name="T72" fmla="*/ 90 w 1047"/>
                <a:gd name="T73" fmla="*/ 4 h 862"/>
                <a:gd name="T74" fmla="*/ 101 w 1047"/>
                <a:gd name="T75" fmla="*/ 0 h 8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47" h="862">
                  <a:moveTo>
                    <a:pt x="40" y="0"/>
                  </a:moveTo>
                  <a:lnTo>
                    <a:pt x="233" y="18"/>
                  </a:lnTo>
                  <a:lnTo>
                    <a:pt x="445" y="85"/>
                  </a:lnTo>
                  <a:lnTo>
                    <a:pt x="802" y="237"/>
                  </a:lnTo>
                  <a:lnTo>
                    <a:pt x="1036" y="356"/>
                  </a:lnTo>
                  <a:lnTo>
                    <a:pt x="1047" y="415"/>
                  </a:lnTo>
                  <a:lnTo>
                    <a:pt x="1029" y="621"/>
                  </a:lnTo>
                  <a:lnTo>
                    <a:pt x="995" y="862"/>
                  </a:lnTo>
                  <a:lnTo>
                    <a:pt x="1029" y="432"/>
                  </a:lnTo>
                  <a:lnTo>
                    <a:pt x="1012" y="366"/>
                  </a:lnTo>
                  <a:lnTo>
                    <a:pt x="949" y="336"/>
                  </a:lnTo>
                  <a:lnTo>
                    <a:pt x="898" y="375"/>
                  </a:lnTo>
                  <a:lnTo>
                    <a:pt x="880" y="448"/>
                  </a:lnTo>
                  <a:lnTo>
                    <a:pt x="893" y="507"/>
                  </a:lnTo>
                  <a:lnTo>
                    <a:pt x="921" y="507"/>
                  </a:lnTo>
                  <a:lnTo>
                    <a:pt x="973" y="481"/>
                  </a:lnTo>
                  <a:lnTo>
                    <a:pt x="981" y="421"/>
                  </a:lnTo>
                  <a:lnTo>
                    <a:pt x="987" y="481"/>
                  </a:lnTo>
                  <a:lnTo>
                    <a:pt x="930" y="539"/>
                  </a:lnTo>
                  <a:lnTo>
                    <a:pt x="859" y="539"/>
                  </a:lnTo>
                  <a:lnTo>
                    <a:pt x="797" y="507"/>
                  </a:lnTo>
                  <a:lnTo>
                    <a:pt x="439" y="295"/>
                  </a:lnTo>
                  <a:lnTo>
                    <a:pt x="188" y="164"/>
                  </a:lnTo>
                  <a:lnTo>
                    <a:pt x="45" y="112"/>
                  </a:lnTo>
                  <a:lnTo>
                    <a:pt x="0" y="105"/>
                  </a:lnTo>
                  <a:lnTo>
                    <a:pt x="32" y="79"/>
                  </a:lnTo>
                  <a:lnTo>
                    <a:pt x="164" y="117"/>
                  </a:lnTo>
                  <a:lnTo>
                    <a:pt x="388" y="230"/>
                  </a:lnTo>
                  <a:lnTo>
                    <a:pt x="638" y="375"/>
                  </a:lnTo>
                  <a:lnTo>
                    <a:pt x="870" y="512"/>
                  </a:lnTo>
                  <a:lnTo>
                    <a:pt x="849" y="448"/>
                  </a:lnTo>
                  <a:lnTo>
                    <a:pt x="863" y="375"/>
                  </a:lnTo>
                  <a:lnTo>
                    <a:pt x="921" y="321"/>
                  </a:lnTo>
                  <a:lnTo>
                    <a:pt x="652" y="191"/>
                  </a:lnTo>
                  <a:lnTo>
                    <a:pt x="399" y="85"/>
                  </a:lnTo>
                  <a:lnTo>
                    <a:pt x="230" y="32"/>
                  </a:lnTo>
                  <a:lnTo>
                    <a:pt x="36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1611" y="1950"/>
              <a:ext cx="3237" cy="1524"/>
            </a:xfrm>
            <a:custGeom>
              <a:avLst/>
              <a:gdLst>
                <a:gd name="T0" fmla="*/ 24 w 2478"/>
                <a:gd name="T1" fmla="*/ 5 h 3047"/>
                <a:gd name="T2" fmla="*/ 80 w 2478"/>
                <a:gd name="T3" fmla="*/ 67 h 3047"/>
                <a:gd name="T4" fmla="*/ 103 w 2478"/>
                <a:gd name="T5" fmla="*/ 221 h 3047"/>
                <a:gd name="T6" fmla="*/ 115 w 2478"/>
                <a:gd name="T7" fmla="*/ 455 h 3047"/>
                <a:gd name="T8" fmla="*/ 103 w 2478"/>
                <a:gd name="T9" fmla="*/ 770 h 3047"/>
                <a:gd name="T10" fmla="*/ 95 w 2478"/>
                <a:gd name="T11" fmla="*/ 1020 h 3047"/>
                <a:gd name="T12" fmla="*/ 69 w 2478"/>
                <a:gd name="T13" fmla="*/ 1313 h 3047"/>
                <a:gd name="T14" fmla="*/ 37 w 2478"/>
                <a:gd name="T15" fmla="*/ 1475 h 3047"/>
                <a:gd name="T16" fmla="*/ 779 w 2478"/>
                <a:gd name="T17" fmla="*/ 1498 h 3047"/>
                <a:gd name="T18" fmla="*/ 1225 w 2478"/>
                <a:gd name="T19" fmla="*/ 1502 h 3047"/>
                <a:gd name="T20" fmla="*/ 2112 w 2478"/>
                <a:gd name="T21" fmla="*/ 1498 h 3047"/>
                <a:gd name="T22" fmla="*/ 2563 w 2478"/>
                <a:gd name="T23" fmla="*/ 1491 h 3047"/>
                <a:gd name="T24" fmla="*/ 3237 w 2478"/>
                <a:gd name="T25" fmla="*/ 1470 h 3047"/>
                <a:gd name="T26" fmla="*/ 2627 w 2478"/>
                <a:gd name="T27" fmla="*/ 1512 h 3047"/>
                <a:gd name="T28" fmla="*/ 2077 w 2478"/>
                <a:gd name="T29" fmla="*/ 1518 h 3047"/>
                <a:gd name="T30" fmla="*/ 1335 w 2478"/>
                <a:gd name="T31" fmla="*/ 1524 h 3047"/>
                <a:gd name="T32" fmla="*/ 651 w 2478"/>
                <a:gd name="T33" fmla="*/ 1509 h 3047"/>
                <a:gd name="T34" fmla="*/ 0 w 2478"/>
                <a:gd name="T35" fmla="*/ 1485 h 3047"/>
                <a:gd name="T36" fmla="*/ 37 w 2478"/>
                <a:gd name="T37" fmla="*/ 1259 h 3047"/>
                <a:gd name="T38" fmla="*/ 59 w 2478"/>
                <a:gd name="T39" fmla="*/ 909 h 3047"/>
                <a:gd name="T40" fmla="*/ 69 w 2478"/>
                <a:gd name="T41" fmla="*/ 588 h 3047"/>
                <a:gd name="T42" fmla="*/ 69 w 2478"/>
                <a:gd name="T43" fmla="*/ 299 h 3047"/>
                <a:gd name="T44" fmla="*/ 37 w 2478"/>
                <a:gd name="T45" fmla="*/ 94 h 3047"/>
                <a:gd name="T46" fmla="*/ 0 w 2478"/>
                <a:gd name="T47" fmla="*/ 0 h 3047"/>
                <a:gd name="T48" fmla="*/ 24 w 2478"/>
                <a:gd name="T49" fmla="*/ 5 h 30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78" h="3047">
                  <a:moveTo>
                    <a:pt x="18" y="10"/>
                  </a:moveTo>
                  <a:lnTo>
                    <a:pt x="61" y="133"/>
                  </a:lnTo>
                  <a:lnTo>
                    <a:pt x="79" y="441"/>
                  </a:lnTo>
                  <a:lnTo>
                    <a:pt x="88" y="909"/>
                  </a:lnTo>
                  <a:lnTo>
                    <a:pt x="79" y="1539"/>
                  </a:lnTo>
                  <a:lnTo>
                    <a:pt x="73" y="2039"/>
                  </a:lnTo>
                  <a:lnTo>
                    <a:pt x="53" y="2626"/>
                  </a:lnTo>
                  <a:lnTo>
                    <a:pt x="28" y="2949"/>
                  </a:lnTo>
                  <a:lnTo>
                    <a:pt x="596" y="2995"/>
                  </a:lnTo>
                  <a:lnTo>
                    <a:pt x="938" y="3003"/>
                  </a:lnTo>
                  <a:lnTo>
                    <a:pt x="1617" y="2995"/>
                  </a:lnTo>
                  <a:lnTo>
                    <a:pt x="1962" y="2981"/>
                  </a:lnTo>
                  <a:lnTo>
                    <a:pt x="2478" y="2939"/>
                  </a:lnTo>
                  <a:lnTo>
                    <a:pt x="2011" y="3024"/>
                  </a:lnTo>
                  <a:lnTo>
                    <a:pt x="1590" y="3036"/>
                  </a:lnTo>
                  <a:lnTo>
                    <a:pt x="1022" y="3047"/>
                  </a:lnTo>
                  <a:lnTo>
                    <a:pt x="498" y="3017"/>
                  </a:lnTo>
                  <a:lnTo>
                    <a:pt x="0" y="2970"/>
                  </a:lnTo>
                  <a:lnTo>
                    <a:pt x="28" y="2517"/>
                  </a:lnTo>
                  <a:lnTo>
                    <a:pt x="45" y="1818"/>
                  </a:lnTo>
                  <a:lnTo>
                    <a:pt x="53" y="1176"/>
                  </a:lnTo>
                  <a:lnTo>
                    <a:pt x="53" y="598"/>
                  </a:lnTo>
                  <a:lnTo>
                    <a:pt x="28" y="187"/>
                  </a:lnTo>
                  <a:lnTo>
                    <a:pt x="0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4835" y="2193"/>
              <a:ext cx="61" cy="1231"/>
            </a:xfrm>
            <a:custGeom>
              <a:avLst/>
              <a:gdLst>
                <a:gd name="T0" fmla="*/ 17 w 121"/>
                <a:gd name="T1" fmla="*/ 61 h 2462"/>
                <a:gd name="T2" fmla="*/ 12 w 121"/>
                <a:gd name="T3" fmla="*/ 233 h 2462"/>
                <a:gd name="T4" fmla="*/ 17 w 121"/>
                <a:gd name="T5" fmla="*/ 583 h 2462"/>
                <a:gd name="T6" fmla="*/ 35 w 121"/>
                <a:gd name="T7" fmla="*/ 970 h 2462"/>
                <a:gd name="T8" fmla="*/ 61 w 121"/>
                <a:gd name="T9" fmla="*/ 1231 h 2462"/>
                <a:gd name="T10" fmla="*/ 35 w 121"/>
                <a:gd name="T11" fmla="*/ 1058 h 2462"/>
                <a:gd name="T12" fmla="*/ 12 w 121"/>
                <a:gd name="T13" fmla="*/ 815 h 2462"/>
                <a:gd name="T14" fmla="*/ 9 w 121"/>
                <a:gd name="T15" fmla="*/ 516 h 2462"/>
                <a:gd name="T16" fmla="*/ 0 w 121"/>
                <a:gd name="T17" fmla="*/ 211 h 2462"/>
                <a:gd name="T18" fmla="*/ 17 w 121"/>
                <a:gd name="T19" fmla="*/ 0 h 2462"/>
                <a:gd name="T20" fmla="*/ 17 w 121"/>
                <a:gd name="T21" fmla="*/ 61 h 24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1" h="2462">
                  <a:moveTo>
                    <a:pt x="33" y="122"/>
                  </a:moveTo>
                  <a:lnTo>
                    <a:pt x="24" y="465"/>
                  </a:lnTo>
                  <a:lnTo>
                    <a:pt x="33" y="1165"/>
                  </a:lnTo>
                  <a:lnTo>
                    <a:pt x="69" y="1940"/>
                  </a:lnTo>
                  <a:lnTo>
                    <a:pt x="121" y="2462"/>
                  </a:lnTo>
                  <a:lnTo>
                    <a:pt x="69" y="2116"/>
                  </a:lnTo>
                  <a:lnTo>
                    <a:pt x="24" y="1629"/>
                  </a:lnTo>
                  <a:lnTo>
                    <a:pt x="18" y="1031"/>
                  </a:lnTo>
                  <a:lnTo>
                    <a:pt x="0" y="422"/>
                  </a:lnTo>
                  <a:lnTo>
                    <a:pt x="33" y="0"/>
                  </a:lnTo>
                  <a:lnTo>
                    <a:pt x="33" y="12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</p:grpSp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2897520" y="1471112"/>
            <a:ext cx="556068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sz="20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2000" b="0" i="1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</a:p>
          <a:p>
            <a:pPr>
              <a:lnSpc>
                <a:spcPct val="140000"/>
              </a:lnSpc>
            </a:pPr>
            <a:r>
              <a:rPr lang="pt-BR" sz="2200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“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Hay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familias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 que nunca 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serán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alcanzadas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 por 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la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verdad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 de 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la</a:t>
            </a:r>
            <a:endParaRPr lang="pt-BR" sz="2200" i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Palabra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 de 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Dios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 a menos que </a:t>
            </a:r>
          </a:p>
          <a:p>
            <a:pPr>
              <a:lnSpc>
                <a:spcPct val="140000"/>
              </a:lnSpc>
            </a:pP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los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siervos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del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Señor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entren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en</a:t>
            </a:r>
            <a:endParaRPr lang="pt-BR" sz="2200" i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sus 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hogares</a:t>
            </a:r>
            <a:r>
              <a:rPr lang="pt-BR" sz="2200" i="1" dirty="0">
                <a:solidFill>
                  <a:srgbClr val="000000"/>
                </a:solidFill>
                <a:latin typeface="Verdana" panose="020B0604030504040204" pitchFamily="34" charset="0"/>
              </a:rPr>
              <a:t>...”</a:t>
            </a:r>
            <a:r>
              <a:rPr lang="pt-BR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pt-BR" sz="1800" i="1" dirty="0">
                <a:solidFill>
                  <a:srgbClr val="000000"/>
                </a:solidFill>
                <a:latin typeface="Arial" panose="020B0604020202020204" pitchFamily="34" charset="0"/>
              </a:rPr>
              <a:t>Evangelismo, pág. 319</a:t>
            </a:r>
          </a:p>
          <a:p>
            <a:endParaRPr lang="pt-BR" sz="2000" b="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58090" y="538570"/>
            <a:ext cx="8409710" cy="4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19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381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571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62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19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76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3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91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1. Forme una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pareja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misionera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</a:p>
          <a:p>
            <a:pPr>
              <a:defRPr/>
            </a:pP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uno de más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experiencia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spcAft>
                <a:spcPct val="70000"/>
              </a:spcAft>
              <a:defRPr/>
            </a:pP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uno de menos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experiencia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;</a:t>
            </a:r>
          </a:p>
          <a:p>
            <a:pPr>
              <a:defRPr/>
            </a:pP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2.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Elija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un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amigo,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vecino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o </a:t>
            </a:r>
          </a:p>
          <a:p>
            <a:pPr>
              <a:spcAft>
                <a:spcPct val="70000"/>
              </a:spcAft>
              <a:defRPr/>
            </a:pP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pariente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y 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fortalezca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su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amistad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;</a:t>
            </a:r>
          </a:p>
          <a:p>
            <a:pPr>
              <a:defRPr/>
            </a:pP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3. Descubra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las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necesidades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físicas, </a:t>
            </a:r>
          </a:p>
          <a:p>
            <a:pPr>
              <a:spcAft>
                <a:spcPct val="70000"/>
              </a:spcAft>
              <a:defRPr/>
            </a:pP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emocionales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y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espirituales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;</a:t>
            </a:r>
          </a:p>
          <a:p>
            <a:pPr>
              <a:defRPr/>
            </a:pP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4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Ofrezca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un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Curso Bíblico utilizando: </a:t>
            </a:r>
          </a:p>
          <a:p>
            <a:pPr>
              <a:lnSpc>
                <a:spcPct val="90000"/>
              </a:lnSpc>
              <a:defRPr/>
            </a:pP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Lecciones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 vídeos,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folletos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diapositivas</a:t>
            </a:r>
            <a:endParaRPr lang="pt-BR" sz="2300" b="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u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otro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material que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usted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juzgue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sz="23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necesario</a:t>
            </a:r>
            <a:endParaRPr lang="pt-BR" sz="2300" b="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507957" y="1081641"/>
            <a:ext cx="2362200" cy="1600200"/>
            <a:chOff x="1196" y="2352"/>
            <a:chExt cx="3708" cy="1854"/>
          </a:xfrm>
        </p:grpSpPr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3308" y="2912"/>
              <a:ext cx="1589" cy="1231"/>
            </a:xfrm>
            <a:custGeom>
              <a:avLst/>
              <a:gdLst>
                <a:gd name="T0" fmla="*/ 0 w 1589"/>
                <a:gd name="T1" fmla="*/ 898 h 1231"/>
                <a:gd name="T2" fmla="*/ 40 w 1589"/>
                <a:gd name="T3" fmla="*/ 894 h 1231"/>
                <a:gd name="T4" fmla="*/ 50 w 1589"/>
                <a:gd name="T5" fmla="*/ 874 h 1231"/>
                <a:gd name="T6" fmla="*/ 65 w 1589"/>
                <a:gd name="T7" fmla="*/ 785 h 1231"/>
                <a:gd name="T8" fmla="*/ 109 w 1589"/>
                <a:gd name="T9" fmla="*/ 769 h 1231"/>
                <a:gd name="T10" fmla="*/ 171 w 1589"/>
                <a:gd name="T11" fmla="*/ 707 h 1231"/>
                <a:gd name="T12" fmla="*/ 232 w 1589"/>
                <a:gd name="T13" fmla="*/ 574 h 1231"/>
                <a:gd name="T14" fmla="*/ 251 w 1589"/>
                <a:gd name="T15" fmla="*/ 326 h 1231"/>
                <a:gd name="T16" fmla="*/ 262 w 1589"/>
                <a:gd name="T17" fmla="*/ 238 h 1231"/>
                <a:gd name="T18" fmla="*/ 305 w 1589"/>
                <a:gd name="T19" fmla="*/ 214 h 1231"/>
                <a:gd name="T20" fmla="*/ 413 w 1589"/>
                <a:gd name="T21" fmla="*/ 174 h 1231"/>
                <a:gd name="T22" fmla="*/ 473 w 1589"/>
                <a:gd name="T23" fmla="*/ 151 h 1231"/>
                <a:gd name="T24" fmla="*/ 1052 w 1589"/>
                <a:gd name="T25" fmla="*/ 0 h 1231"/>
                <a:gd name="T26" fmla="*/ 1081 w 1589"/>
                <a:gd name="T27" fmla="*/ 33 h 1231"/>
                <a:gd name="T28" fmla="*/ 1140 w 1589"/>
                <a:gd name="T29" fmla="*/ 78 h 1231"/>
                <a:gd name="T30" fmla="*/ 1224 w 1589"/>
                <a:gd name="T31" fmla="*/ 110 h 1231"/>
                <a:gd name="T32" fmla="*/ 1267 w 1589"/>
                <a:gd name="T33" fmla="*/ 116 h 1231"/>
                <a:gd name="T34" fmla="*/ 1333 w 1589"/>
                <a:gd name="T35" fmla="*/ 161 h 1231"/>
                <a:gd name="T36" fmla="*/ 1415 w 1589"/>
                <a:gd name="T37" fmla="*/ 180 h 1231"/>
                <a:gd name="T38" fmla="*/ 1461 w 1589"/>
                <a:gd name="T39" fmla="*/ 210 h 1231"/>
                <a:gd name="T40" fmla="*/ 1509 w 1589"/>
                <a:gd name="T41" fmla="*/ 282 h 1231"/>
                <a:gd name="T42" fmla="*/ 1545 w 1589"/>
                <a:gd name="T43" fmla="*/ 319 h 1231"/>
                <a:gd name="T44" fmla="*/ 1572 w 1589"/>
                <a:gd name="T45" fmla="*/ 405 h 1231"/>
                <a:gd name="T46" fmla="*/ 1588 w 1589"/>
                <a:gd name="T47" fmla="*/ 464 h 1231"/>
                <a:gd name="T48" fmla="*/ 1584 w 1589"/>
                <a:gd name="T49" fmla="*/ 504 h 1231"/>
                <a:gd name="T50" fmla="*/ 1552 w 1589"/>
                <a:gd name="T51" fmla="*/ 548 h 1231"/>
                <a:gd name="T52" fmla="*/ 1537 w 1589"/>
                <a:gd name="T53" fmla="*/ 578 h 1231"/>
                <a:gd name="T54" fmla="*/ 1543 w 1589"/>
                <a:gd name="T55" fmla="*/ 595 h 1231"/>
                <a:gd name="T56" fmla="*/ 1565 w 1589"/>
                <a:gd name="T57" fmla="*/ 625 h 1231"/>
                <a:gd name="T58" fmla="*/ 1584 w 1589"/>
                <a:gd name="T59" fmla="*/ 658 h 1231"/>
                <a:gd name="T60" fmla="*/ 1568 w 1589"/>
                <a:gd name="T61" fmla="*/ 686 h 1231"/>
                <a:gd name="T62" fmla="*/ 1568 w 1589"/>
                <a:gd name="T63" fmla="*/ 707 h 1231"/>
                <a:gd name="T64" fmla="*/ 1572 w 1589"/>
                <a:gd name="T65" fmla="*/ 755 h 1231"/>
                <a:gd name="T66" fmla="*/ 1572 w 1589"/>
                <a:gd name="T67" fmla="*/ 830 h 1231"/>
                <a:gd name="T68" fmla="*/ 1537 w 1589"/>
                <a:gd name="T69" fmla="*/ 933 h 1231"/>
                <a:gd name="T70" fmla="*/ 1525 w 1589"/>
                <a:gd name="T71" fmla="*/ 1018 h 1231"/>
                <a:gd name="T72" fmla="*/ 1473 w 1589"/>
                <a:gd name="T73" fmla="*/ 1118 h 1231"/>
                <a:gd name="T74" fmla="*/ 1403 w 1589"/>
                <a:gd name="T75" fmla="*/ 1166 h 1231"/>
                <a:gd name="T76" fmla="*/ 1284 w 1589"/>
                <a:gd name="T77" fmla="*/ 1190 h 1231"/>
                <a:gd name="T78" fmla="*/ 1204 w 1589"/>
                <a:gd name="T79" fmla="*/ 1221 h 1231"/>
                <a:gd name="T80" fmla="*/ 972 w 1589"/>
                <a:gd name="T81" fmla="*/ 1209 h 1231"/>
                <a:gd name="T82" fmla="*/ 582 w 1589"/>
                <a:gd name="T83" fmla="*/ 1230 h 1231"/>
                <a:gd name="T84" fmla="*/ 493 w 1589"/>
                <a:gd name="T85" fmla="*/ 1214 h 1231"/>
                <a:gd name="T86" fmla="*/ 16 w 1589"/>
                <a:gd name="T87" fmla="*/ 1018 h 1231"/>
                <a:gd name="T88" fmla="*/ 0 w 1589"/>
                <a:gd name="T89" fmla="*/ 898 h 12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89" h="1231">
                  <a:moveTo>
                    <a:pt x="0" y="898"/>
                  </a:moveTo>
                  <a:lnTo>
                    <a:pt x="40" y="894"/>
                  </a:lnTo>
                  <a:lnTo>
                    <a:pt x="50" y="874"/>
                  </a:lnTo>
                  <a:lnTo>
                    <a:pt x="65" y="785"/>
                  </a:lnTo>
                  <a:lnTo>
                    <a:pt x="109" y="769"/>
                  </a:lnTo>
                  <a:lnTo>
                    <a:pt x="171" y="707"/>
                  </a:lnTo>
                  <a:lnTo>
                    <a:pt x="232" y="574"/>
                  </a:lnTo>
                  <a:lnTo>
                    <a:pt x="251" y="326"/>
                  </a:lnTo>
                  <a:lnTo>
                    <a:pt x="262" y="238"/>
                  </a:lnTo>
                  <a:lnTo>
                    <a:pt x="305" y="214"/>
                  </a:lnTo>
                  <a:lnTo>
                    <a:pt x="413" y="174"/>
                  </a:lnTo>
                  <a:lnTo>
                    <a:pt x="473" y="151"/>
                  </a:lnTo>
                  <a:lnTo>
                    <a:pt x="1052" y="0"/>
                  </a:lnTo>
                  <a:lnTo>
                    <a:pt x="1081" y="33"/>
                  </a:lnTo>
                  <a:lnTo>
                    <a:pt x="1140" y="78"/>
                  </a:lnTo>
                  <a:lnTo>
                    <a:pt x="1224" y="110"/>
                  </a:lnTo>
                  <a:lnTo>
                    <a:pt x="1267" y="116"/>
                  </a:lnTo>
                  <a:lnTo>
                    <a:pt x="1333" y="161"/>
                  </a:lnTo>
                  <a:lnTo>
                    <a:pt x="1415" y="180"/>
                  </a:lnTo>
                  <a:lnTo>
                    <a:pt x="1461" y="210"/>
                  </a:lnTo>
                  <a:lnTo>
                    <a:pt x="1509" y="282"/>
                  </a:lnTo>
                  <a:lnTo>
                    <a:pt x="1545" y="319"/>
                  </a:lnTo>
                  <a:lnTo>
                    <a:pt x="1572" y="405"/>
                  </a:lnTo>
                  <a:lnTo>
                    <a:pt x="1588" y="464"/>
                  </a:lnTo>
                  <a:lnTo>
                    <a:pt x="1584" y="504"/>
                  </a:lnTo>
                  <a:lnTo>
                    <a:pt x="1552" y="548"/>
                  </a:lnTo>
                  <a:lnTo>
                    <a:pt x="1537" y="578"/>
                  </a:lnTo>
                  <a:lnTo>
                    <a:pt x="1543" y="595"/>
                  </a:lnTo>
                  <a:lnTo>
                    <a:pt x="1565" y="625"/>
                  </a:lnTo>
                  <a:lnTo>
                    <a:pt x="1584" y="658"/>
                  </a:lnTo>
                  <a:lnTo>
                    <a:pt x="1568" y="686"/>
                  </a:lnTo>
                  <a:lnTo>
                    <a:pt x="1568" y="707"/>
                  </a:lnTo>
                  <a:lnTo>
                    <a:pt x="1572" y="755"/>
                  </a:lnTo>
                  <a:lnTo>
                    <a:pt x="1572" y="830"/>
                  </a:lnTo>
                  <a:lnTo>
                    <a:pt x="1537" y="933"/>
                  </a:lnTo>
                  <a:lnTo>
                    <a:pt x="1525" y="1018"/>
                  </a:lnTo>
                  <a:lnTo>
                    <a:pt x="1473" y="1118"/>
                  </a:lnTo>
                  <a:lnTo>
                    <a:pt x="1403" y="1166"/>
                  </a:lnTo>
                  <a:lnTo>
                    <a:pt x="1284" y="1190"/>
                  </a:lnTo>
                  <a:lnTo>
                    <a:pt x="1204" y="1221"/>
                  </a:lnTo>
                  <a:lnTo>
                    <a:pt x="972" y="1209"/>
                  </a:lnTo>
                  <a:lnTo>
                    <a:pt x="582" y="1230"/>
                  </a:lnTo>
                  <a:lnTo>
                    <a:pt x="493" y="1214"/>
                  </a:lnTo>
                  <a:lnTo>
                    <a:pt x="16" y="1018"/>
                  </a:lnTo>
                  <a:lnTo>
                    <a:pt x="0" y="898"/>
                  </a:lnTo>
                </a:path>
              </a:pathLst>
            </a:custGeom>
            <a:solidFill>
              <a:srgbClr val="505050"/>
            </a:solidFill>
            <a:ln w="12700" cap="rnd" cmpd="sng">
              <a:solidFill>
                <a:srgbClr val="505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1213" y="2925"/>
              <a:ext cx="1429" cy="1193"/>
            </a:xfrm>
            <a:custGeom>
              <a:avLst/>
              <a:gdLst>
                <a:gd name="T0" fmla="*/ 34 w 1429"/>
                <a:gd name="T1" fmla="*/ 125 h 1193"/>
                <a:gd name="T2" fmla="*/ 19 w 1429"/>
                <a:gd name="T3" fmla="*/ 159 h 1193"/>
                <a:gd name="T4" fmla="*/ 0 w 1429"/>
                <a:gd name="T5" fmla="*/ 202 h 1193"/>
                <a:gd name="T6" fmla="*/ 4 w 1429"/>
                <a:gd name="T7" fmla="*/ 275 h 1193"/>
                <a:gd name="T8" fmla="*/ 19 w 1429"/>
                <a:gd name="T9" fmla="*/ 355 h 1193"/>
                <a:gd name="T10" fmla="*/ 34 w 1429"/>
                <a:gd name="T11" fmla="*/ 423 h 1193"/>
                <a:gd name="T12" fmla="*/ 51 w 1429"/>
                <a:gd name="T13" fmla="*/ 474 h 1193"/>
                <a:gd name="T14" fmla="*/ 16 w 1429"/>
                <a:gd name="T15" fmla="*/ 509 h 1193"/>
                <a:gd name="T16" fmla="*/ 23 w 1429"/>
                <a:gd name="T17" fmla="*/ 528 h 1193"/>
                <a:gd name="T18" fmla="*/ 38 w 1429"/>
                <a:gd name="T19" fmla="*/ 561 h 1193"/>
                <a:gd name="T20" fmla="*/ 61 w 1429"/>
                <a:gd name="T21" fmla="*/ 623 h 1193"/>
                <a:gd name="T22" fmla="*/ 102 w 1429"/>
                <a:gd name="T23" fmla="*/ 709 h 1193"/>
                <a:gd name="T24" fmla="*/ 155 w 1429"/>
                <a:gd name="T25" fmla="*/ 779 h 1193"/>
                <a:gd name="T26" fmla="*/ 167 w 1429"/>
                <a:gd name="T27" fmla="*/ 883 h 1193"/>
                <a:gd name="T28" fmla="*/ 215 w 1429"/>
                <a:gd name="T29" fmla="*/ 1024 h 1193"/>
                <a:gd name="T30" fmla="*/ 245 w 1429"/>
                <a:gd name="T31" fmla="*/ 1192 h 1193"/>
                <a:gd name="T32" fmla="*/ 1338 w 1429"/>
                <a:gd name="T33" fmla="*/ 1192 h 1193"/>
                <a:gd name="T34" fmla="*/ 1428 w 1429"/>
                <a:gd name="T35" fmla="*/ 744 h 1193"/>
                <a:gd name="T36" fmla="*/ 1379 w 1429"/>
                <a:gd name="T37" fmla="*/ 581 h 1193"/>
                <a:gd name="T38" fmla="*/ 1364 w 1429"/>
                <a:gd name="T39" fmla="*/ 542 h 1193"/>
                <a:gd name="T40" fmla="*/ 1342 w 1429"/>
                <a:gd name="T41" fmla="*/ 470 h 1193"/>
                <a:gd name="T42" fmla="*/ 1338 w 1429"/>
                <a:gd name="T43" fmla="*/ 423 h 1193"/>
                <a:gd name="T44" fmla="*/ 1326 w 1429"/>
                <a:gd name="T45" fmla="*/ 400 h 1193"/>
                <a:gd name="T46" fmla="*/ 1304 w 1429"/>
                <a:gd name="T47" fmla="*/ 373 h 1193"/>
                <a:gd name="T48" fmla="*/ 1310 w 1429"/>
                <a:gd name="T49" fmla="*/ 321 h 1193"/>
                <a:gd name="T50" fmla="*/ 1297 w 1429"/>
                <a:gd name="T51" fmla="*/ 271 h 1193"/>
                <a:gd name="T52" fmla="*/ 1289 w 1429"/>
                <a:gd name="T53" fmla="*/ 206 h 1193"/>
                <a:gd name="T54" fmla="*/ 1269 w 1429"/>
                <a:gd name="T55" fmla="*/ 155 h 1193"/>
                <a:gd name="T56" fmla="*/ 1247 w 1429"/>
                <a:gd name="T57" fmla="*/ 145 h 1193"/>
                <a:gd name="T58" fmla="*/ 1173 w 1429"/>
                <a:gd name="T59" fmla="*/ 114 h 1193"/>
                <a:gd name="T60" fmla="*/ 1106 w 1429"/>
                <a:gd name="T61" fmla="*/ 65 h 1193"/>
                <a:gd name="T62" fmla="*/ 1057 w 1429"/>
                <a:gd name="T63" fmla="*/ 45 h 1193"/>
                <a:gd name="T64" fmla="*/ 989 w 1429"/>
                <a:gd name="T65" fmla="*/ 19 h 1193"/>
                <a:gd name="T66" fmla="*/ 944 w 1429"/>
                <a:gd name="T67" fmla="*/ 4 h 1193"/>
                <a:gd name="T68" fmla="*/ 429 w 1429"/>
                <a:gd name="T69" fmla="*/ 0 h 1193"/>
                <a:gd name="T70" fmla="*/ 279 w 1429"/>
                <a:gd name="T71" fmla="*/ 49 h 1193"/>
                <a:gd name="T72" fmla="*/ 192 w 1429"/>
                <a:gd name="T73" fmla="*/ 71 h 1193"/>
                <a:gd name="T74" fmla="*/ 86 w 1429"/>
                <a:gd name="T75" fmla="*/ 98 h 1193"/>
                <a:gd name="T76" fmla="*/ 34 w 1429"/>
                <a:gd name="T77" fmla="*/ 125 h 11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29" h="1193">
                  <a:moveTo>
                    <a:pt x="34" y="125"/>
                  </a:moveTo>
                  <a:lnTo>
                    <a:pt x="19" y="159"/>
                  </a:lnTo>
                  <a:lnTo>
                    <a:pt x="0" y="202"/>
                  </a:lnTo>
                  <a:lnTo>
                    <a:pt x="4" y="275"/>
                  </a:lnTo>
                  <a:lnTo>
                    <a:pt x="19" y="355"/>
                  </a:lnTo>
                  <a:lnTo>
                    <a:pt x="34" y="423"/>
                  </a:lnTo>
                  <a:lnTo>
                    <a:pt x="51" y="474"/>
                  </a:lnTo>
                  <a:lnTo>
                    <a:pt x="16" y="509"/>
                  </a:lnTo>
                  <a:lnTo>
                    <a:pt x="23" y="528"/>
                  </a:lnTo>
                  <a:lnTo>
                    <a:pt x="38" y="561"/>
                  </a:lnTo>
                  <a:lnTo>
                    <a:pt x="61" y="623"/>
                  </a:lnTo>
                  <a:lnTo>
                    <a:pt x="102" y="709"/>
                  </a:lnTo>
                  <a:lnTo>
                    <a:pt x="155" y="779"/>
                  </a:lnTo>
                  <a:lnTo>
                    <a:pt x="167" y="883"/>
                  </a:lnTo>
                  <a:lnTo>
                    <a:pt x="215" y="1024"/>
                  </a:lnTo>
                  <a:lnTo>
                    <a:pt x="245" y="1192"/>
                  </a:lnTo>
                  <a:lnTo>
                    <a:pt x="1338" y="1192"/>
                  </a:lnTo>
                  <a:lnTo>
                    <a:pt x="1428" y="744"/>
                  </a:lnTo>
                  <a:lnTo>
                    <a:pt x="1379" y="581"/>
                  </a:lnTo>
                  <a:lnTo>
                    <a:pt x="1364" y="542"/>
                  </a:lnTo>
                  <a:lnTo>
                    <a:pt x="1342" y="470"/>
                  </a:lnTo>
                  <a:lnTo>
                    <a:pt x="1338" y="423"/>
                  </a:lnTo>
                  <a:lnTo>
                    <a:pt x="1326" y="400"/>
                  </a:lnTo>
                  <a:lnTo>
                    <a:pt x="1304" y="373"/>
                  </a:lnTo>
                  <a:lnTo>
                    <a:pt x="1310" y="321"/>
                  </a:lnTo>
                  <a:lnTo>
                    <a:pt x="1297" y="271"/>
                  </a:lnTo>
                  <a:lnTo>
                    <a:pt x="1289" y="206"/>
                  </a:lnTo>
                  <a:lnTo>
                    <a:pt x="1269" y="155"/>
                  </a:lnTo>
                  <a:lnTo>
                    <a:pt x="1247" y="145"/>
                  </a:lnTo>
                  <a:lnTo>
                    <a:pt x="1173" y="114"/>
                  </a:lnTo>
                  <a:lnTo>
                    <a:pt x="1106" y="65"/>
                  </a:lnTo>
                  <a:lnTo>
                    <a:pt x="1057" y="45"/>
                  </a:lnTo>
                  <a:lnTo>
                    <a:pt x="989" y="19"/>
                  </a:lnTo>
                  <a:lnTo>
                    <a:pt x="944" y="4"/>
                  </a:lnTo>
                  <a:lnTo>
                    <a:pt x="429" y="0"/>
                  </a:lnTo>
                  <a:lnTo>
                    <a:pt x="279" y="49"/>
                  </a:lnTo>
                  <a:lnTo>
                    <a:pt x="192" y="71"/>
                  </a:lnTo>
                  <a:lnTo>
                    <a:pt x="86" y="98"/>
                  </a:lnTo>
                  <a:lnTo>
                    <a:pt x="34" y="125"/>
                  </a:lnTo>
                </a:path>
              </a:pathLst>
            </a:custGeom>
            <a:solidFill>
              <a:srgbClr val="081D58"/>
            </a:solidFill>
            <a:ln w="12700" cap="rnd" cmpd="sng">
              <a:solidFill>
                <a:srgbClr val="004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1675" y="2936"/>
              <a:ext cx="396" cy="757"/>
            </a:xfrm>
            <a:custGeom>
              <a:avLst/>
              <a:gdLst>
                <a:gd name="T0" fmla="*/ 0 w 396"/>
                <a:gd name="T1" fmla="*/ 0 h 757"/>
                <a:gd name="T2" fmla="*/ 5 w 396"/>
                <a:gd name="T3" fmla="*/ 43 h 757"/>
                <a:gd name="T4" fmla="*/ 14 w 396"/>
                <a:gd name="T5" fmla="*/ 100 h 757"/>
                <a:gd name="T6" fmla="*/ 36 w 396"/>
                <a:gd name="T7" fmla="*/ 157 h 757"/>
                <a:gd name="T8" fmla="*/ 68 w 396"/>
                <a:gd name="T9" fmla="*/ 220 h 757"/>
                <a:gd name="T10" fmla="*/ 114 w 396"/>
                <a:gd name="T11" fmla="*/ 289 h 757"/>
                <a:gd name="T12" fmla="*/ 143 w 396"/>
                <a:gd name="T13" fmla="*/ 338 h 757"/>
                <a:gd name="T14" fmla="*/ 167 w 396"/>
                <a:gd name="T15" fmla="*/ 384 h 757"/>
                <a:gd name="T16" fmla="*/ 187 w 396"/>
                <a:gd name="T17" fmla="*/ 437 h 757"/>
                <a:gd name="T18" fmla="*/ 203 w 396"/>
                <a:gd name="T19" fmla="*/ 500 h 757"/>
                <a:gd name="T20" fmla="*/ 212 w 396"/>
                <a:gd name="T21" fmla="*/ 582 h 757"/>
                <a:gd name="T22" fmla="*/ 213 w 396"/>
                <a:gd name="T23" fmla="*/ 649 h 757"/>
                <a:gd name="T24" fmla="*/ 213 w 396"/>
                <a:gd name="T25" fmla="*/ 741 h 757"/>
                <a:gd name="T26" fmla="*/ 343 w 396"/>
                <a:gd name="T27" fmla="*/ 756 h 757"/>
                <a:gd name="T28" fmla="*/ 340 w 396"/>
                <a:gd name="T29" fmla="*/ 631 h 757"/>
                <a:gd name="T30" fmla="*/ 343 w 396"/>
                <a:gd name="T31" fmla="*/ 527 h 757"/>
                <a:gd name="T32" fmla="*/ 356 w 396"/>
                <a:gd name="T33" fmla="*/ 437 h 757"/>
                <a:gd name="T34" fmla="*/ 378 w 396"/>
                <a:gd name="T35" fmla="*/ 350 h 757"/>
                <a:gd name="T36" fmla="*/ 386 w 396"/>
                <a:gd name="T37" fmla="*/ 273 h 757"/>
                <a:gd name="T38" fmla="*/ 392 w 396"/>
                <a:gd name="T39" fmla="*/ 213 h 757"/>
                <a:gd name="T40" fmla="*/ 395 w 396"/>
                <a:gd name="T41" fmla="*/ 177 h 757"/>
                <a:gd name="T42" fmla="*/ 36 w 396"/>
                <a:gd name="T43" fmla="*/ 4 h 757"/>
                <a:gd name="T44" fmla="*/ 0 w 396"/>
                <a:gd name="T45" fmla="*/ 0 h 7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96" h="757">
                  <a:moveTo>
                    <a:pt x="0" y="0"/>
                  </a:moveTo>
                  <a:lnTo>
                    <a:pt x="5" y="43"/>
                  </a:lnTo>
                  <a:lnTo>
                    <a:pt x="14" y="100"/>
                  </a:lnTo>
                  <a:lnTo>
                    <a:pt x="36" y="157"/>
                  </a:lnTo>
                  <a:lnTo>
                    <a:pt x="68" y="220"/>
                  </a:lnTo>
                  <a:lnTo>
                    <a:pt x="114" y="289"/>
                  </a:lnTo>
                  <a:lnTo>
                    <a:pt x="143" y="338"/>
                  </a:lnTo>
                  <a:lnTo>
                    <a:pt x="167" y="384"/>
                  </a:lnTo>
                  <a:lnTo>
                    <a:pt x="187" y="437"/>
                  </a:lnTo>
                  <a:lnTo>
                    <a:pt x="203" y="500"/>
                  </a:lnTo>
                  <a:lnTo>
                    <a:pt x="212" y="582"/>
                  </a:lnTo>
                  <a:lnTo>
                    <a:pt x="213" y="649"/>
                  </a:lnTo>
                  <a:lnTo>
                    <a:pt x="213" y="741"/>
                  </a:lnTo>
                  <a:lnTo>
                    <a:pt x="343" y="756"/>
                  </a:lnTo>
                  <a:lnTo>
                    <a:pt x="340" y="631"/>
                  </a:lnTo>
                  <a:lnTo>
                    <a:pt x="343" y="527"/>
                  </a:lnTo>
                  <a:lnTo>
                    <a:pt x="356" y="437"/>
                  </a:lnTo>
                  <a:lnTo>
                    <a:pt x="378" y="350"/>
                  </a:lnTo>
                  <a:lnTo>
                    <a:pt x="386" y="273"/>
                  </a:lnTo>
                  <a:lnTo>
                    <a:pt x="392" y="213"/>
                  </a:lnTo>
                  <a:lnTo>
                    <a:pt x="395" y="177"/>
                  </a:lnTo>
                  <a:lnTo>
                    <a:pt x="36" y="4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1842" y="3189"/>
              <a:ext cx="195" cy="428"/>
            </a:xfrm>
            <a:custGeom>
              <a:avLst/>
              <a:gdLst>
                <a:gd name="T0" fmla="*/ 14 w 195"/>
                <a:gd name="T1" fmla="*/ 156 h 428"/>
                <a:gd name="T2" fmla="*/ 45 w 195"/>
                <a:gd name="T3" fmla="*/ 110 h 428"/>
                <a:gd name="T4" fmla="*/ 45 w 195"/>
                <a:gd name="T5" fmla="*/ 149 h 428"/>
                <a:gd name="T6" fmla="*/ 26 w 195"/>
                <a:gd name="T7" fmla="*/ 216 h 428"/>
                <a:gd name="T8" fmla="*/ 40 w 195"/>
                <a:gd name="T9" fmla="*/ 297 h 428"/>
                <a:gd name="T10" fmla="*/ 48 w 195"/>
                <a:gd name="T11" fmla="*/ 427 h 428"/>
                <a:gd name="T12" fmla="*/ 165 w 195"/>
                <a:gd name="T13" fmla="*/ 362 h 428"/>
                <a:gd name="T14" fmla="*/ 124 w 195"/>
                <a:gd name="T15" fmla="*/ 241 h 428"/>
                <a:gd name="T16" fmla="*/ 106 w 195"/>
                <a:gd name="T17" fmla="*/ 149 h 428"/>
                <a:gd name="T18" fmla="*/ 116 w 195"/>
                <a:gd name="T19" fmla="*/ 72 h 428"/>
                <a:gd name="T20" fmla="*/ 165 w 195"/>
                <a:gd name="T21" fmla="*/ 141 h 428"/>
                <a:gd name="T22" fmla="*/ 180 w 195"/>
                <a:gd name="T23" fmla="*/ 183 h 428"/>
                <a:gd name="T24" fmla="*/ 194 w 195"/>
                <a:gd name="T25" fmla="*/ 126 h 428"/>
                <a:gd name="T26" fmla="*/ 158 w 195"/>
                <a:gd name="T27" fmla="*/ 53 h 428"/>
                <a:gd name="T28" fmla="*/ 106 w 195"/>
                <a:gd name="T29" fmla="*/ 0 h 428"/>
                <a:gd name="T30" fmla="*/ 78 w 195"/>
                <a:gd name="T31" fmla="*/ 0 h 428"/>
                <a:gd name="T32" fmla="*/ 29 w 195"/>
                <a:gd name="T33" fmla="*/ 66 h 428"/>
                <a:gd name="T34" fmla="*/ 0 w 195"/>
                <a:gd name="T35" fmla="*/ 136 h 428"/>
                <a:gd name="T36" fmla="*/ 14 w 195"/>
                <a:gd name="T37" fmla="*/ 156 h 4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5" h="428">
                  <a:moveTo>
                    <a:pt x="14" y="156"/>
                  </a:moveTo>
                  <a:lnTo>
                    <a:pt x="45" y="110"/>
                  </a:lnTo>
                  <a:lnTo>
                    <a:pt x="45" y="149"/>
                  </a:lnTo>
                  <a:lnTo>
                    <a:pt x="26" y="216"/>
                  </a:lnTo>
                  <a:lnTo>
                    <a:pt x="40" y="297"/>
                  </a:lnTo>
                  <a:lnTo>
                    <a:pt x="48" y="427"/>
                  </a:lnTo>
                  <a:lnTo>
                    <a:pt x="165" y="362"/>
                  </a:lnTo>
                  <a:lnTo>
                    <a:pt x="124" y="241"/>
                  </a:lnTo>
                  <a:lnTo>
                    <a:pt x="106" y="149"/>
                  </a:lnTo>
                  <a:lnTo>
                    <a:pt x="116" y="72"/>
                  </a:lnTo>
                  <a:lnTo>
                    <a:pt x="165" y="141"/>
                  </a:lnTo>
                  <a:lnTo>
                    <a:pt x="180" y="183"/>
                  </a:lnTo>
                  <a:lnTo>
                    <a:pt x="194" y="126"/>
                  </a:lnTo>
                  <a:lnTo>
                    <a:pt x="158" y="53"/>
                  </a:lnTo>
                  <a:lnTo>
                    <a:pt x="106" y="0"/>
                  </a:lnTo>
                  <a:lnTo>
                    <a:pt x="78" y="0"/>
                  </a:lnTo>
                  <a:lnTo>
                    <a:pt x="29" y="66"/>
                  </a:lnTo>
                  <a:lnTo>
                    <a:pt x="0" y="136"/>
                  </a:lnTo>
                  <a:lnTo>
                    <a:pt x="14" y="156"/>
                  </a:lnTo>
                </a:path>
              </a:pathLst>
            </a:custGeom>
            <a:solidFill>
              <a:srgbClr val="602000"/>
            </a:solidFill>
            <a:ln w="12700" cap="rnd" cmpd="sng">
              <a:solidFill>
                <a:srgbClr val="602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1876" y="3189"/>
              <a:ext cx="147" cy="509"/>
            </a:xfrm>
            <a:custGeom>
              <a:avLst/>
              <a:gdLst>
                <a:gd name="T0" fmla="*/ 4 w 147"/>
                <a:gd name="T1" fmla="*/ 59 h 509"/>
                <a:gd name="T2" fmla="*/ 26 w 147"/>
                <a:gd name="T3" fmla="*/ 101 h 509"/>
                <a:gd name="T4" fmla="*/ 34 w 147"/>
                <a:gd name="T5" fmla="*/ 137 h 509"/>
                <a:gd name="T6" fmla="*/ 28 w 147"/>
                <a:gd name="T7" fmla="*/ 153 h 509"/>
                <a:gd name="T8" fmla="*/ 15 w 147"/>
                <a:gd name="T9" fmla="*/ 184 h 509"/>
                <a:gd name="T10" fmla="*/ 8 w 147"/>
                <a:gd name="T11" fmla="*/ 205 h 509"/>
                <a:gd name="T12" fmla="*/ 0 w 147"/>
                <a:gd name="T13" fmla="*/ 241 h 509"/>
                <a:gd name="T14" fmla="*/ 4 w 147"/>
                <a:gd name="T15" fmla="*/ 298 h 509"/>
                <a:gd name="T16" fmla="*/ 10 w 147"/>
                <a:gd name="T17" fmla="*/ 368 h 509"/>
                <a:gd name="T18" fmla="*/ 15 w 147"/>
                <a:gd name="T19" fmla="*/ 435 h 509"/>
                <a:gd name="T20" fmla="*/ 15 w 147"/>
                <a:gd name="T21" fmla="*/ 492 h 509"/>
                <a:gd name="T22" fmla="*/ 112 w 147"/>
                <a:gd name="T23" fmla="*/ 508 h 509"/>
                <a:gd name="T24" fmla="*/ 146 w 147"/>
                <a:gd name="T25" fmla="*/ 508 h 509"/>
                <a:gd name="T26" fmla="*/ 138 w 147"/>
                <a:gd name="T27" fmla="*/ 449 h 509"/>
                <a:gd name="T28" fmla="*/ 122 w 147"/>
                <a:gd name="T29" fmla="*/ 373 h 509"/>
                <a:gd name="T30" fmla="*/ 98 w 147"/>
                <a:gd name="T31" fmla="*/ 281 h 509"/>
                <a:gd name="T32" fmla="*/ 73 w 147"/>
                <a:gd name="T33" fmla="*/ 153 h 509"/>
                <a:gd name="T34" fmla="*/ 71 w 147"/>
                <a:gd name="T35" fmla="*/ 133 h 509"/>
                <a:gd name="T36" fmla="*/ 83 w 147"/>
                <a:gd name="T37" fmla="*/ 71 h 509"/>
                <a:gd name="T38" fmla="*/ 101 w 147"/>
                <a:gd name="T39" fmla="*/ 29 h 509"/>
                <a:gd name="T40" fmla="*/ 79 w 147"/>
                <a:gd name="T41" fmla="*/ 0 h 509"/>
                <a:gd name="T42" fmla="*/ 54 w 147"/>
                <a:gd name="T43" fmla="*/ 2 h 509"/>
                <a:gd name="T44" fmla="*/ 26 w 147"/>
                <a:gd name="T45" fmla="*/ 24 h 509"/>
                <a:gd name="T46" fmla="*/ 4 w 147"/>
                <a:gd name="T47" fmla="*/ 59 h 5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7" h="509">
                  <a:moveTo>
                    <a:pt x="4" y="59"/>
                  </a:moveTo>
                  <a:lnTo>
                    <a:pt x="26" y="101"/>
                  </a:lnTo>
                  <a:lnTo>
                    <a:pt x="34" y="137"/>
                  </a:lnTo>
                  <a:lnTo>
                    <a:pt x="28" y="153"/>
                  </a:lnTo>
                  <a:lnTo>
                    <a:pt x="15" y="184"/>
                  </a:lnTo>
                  <a:lnTo>
                    <a:pt x="8" y="205"/>
                  </a:lnTo>
                  <a:lnTo>
                    <a:pt x="0" y="241"/>
                  </a:lnTo>
                  <a:lnTo>
                    <a:pt x="4" y="298"/>
                  </a:lnTo>
                  <a:lnTo>
                    <a:pt x="10" y="368"/>
                  </a:lnTo>
                  <a:lnTo>
                    <a:pt x="15" y="435"/>
                  </a:lnTo>
                  <a:lnTo>
                    <a:pt x="15" y="492"/>
                  </a:lnTo>
                  <a:lnTo>
                    <a:pt x="112" y="508"/>
                  </a:lnTo>
                  <a:lnTo>
                    <a:pt x="146" y="508"/>
                  </a:lnTo>
                  <a:lnTo>
                    <a:pt x="138" y="449"/>
                  </a:lnTo>
                  <a:lnTo>
                    <a:pt x="122" y="373"/>
                  </a:lnTo>
                  <a:lnTo>
                    <a:pt x="98" y="281"/>
                  </a:lnTo>
                  <a:lnTo>
                    <a:pt x="73" y="153"/>
                  </a:lnTo>
                  <a:lnTo>
                    <a:pt x="71" y="133"/>
                  </a:lnTo>
                  <a:lnTo>
                    <a:pt x="83" y="71"/>
                  </a:lnTo>
                  <a:lnTo>
                    <a:pt x="101" y="29"/>
                  </a:lnTo>
                  <a:lnTo>
                    <a:pt x="79" y="0"/>
                  </a:lnTo>
                  <a:lnTo>
                    <a:pt x="54" y="2"/>
                  </a:lnTo>
                  <a:lnTo>
                    <a:pt x="26" y="24"/>
                  </a:lnTo>
                  <a:lnTo>
                    <a:pt x="4" y="59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1602" y="2505"/>
              <a:ext cx="589" cy="654"/>
            </a:xfrm>
            <a:custGeom>
              <a:avLst/>
              <a:gdLst>
                <a:gd name="T0" fmla="*/ 40 w 589"/>
                <a:gd name="T1" fmla="*/ 404 h 654"/>
                <a:gd name="T2" fmla="*/ 78 w 589"/>
                <a:gd name="T3" fmla="*/ 440 h 654"/>
                <a:gd name="T4" fmla="*/ 100 w 589"/>
                <a:gd name="T5" fmla="*/ 454 h 654"/>
                <a:gd name="T6" fmla="*/ 141 w 589"/>
                <a:gd name="T7" fmla="*/ 567 h 654"/>
                <a:gd name="T8" fmla="*/ 170 w 589"/>
                <a:gd name="T9" fmla="*/ 597 h 654"/>
                <a:gd name="T10" fmla="*/ 214 w 589"/>
                <a:gd name="T11" fmla="*/ 617 h 654"/>
                <a:gd name="T12" fmla="*/ 328 w 589"/>
                <a:gd name="T13" fmla="*/ 653 h 654"/>
                <a:gd name="T14" fmla="*/ 401 w 589"/>
                <a:gd name="T15" fmla="*/ 617 h 654"/>
                <a:gd name="T16" fmla="*/ 477 w 589"/>
                <a:gd name="T17" fmla="*/ 619 h 654"/>
                <a:gd name="T18" fmla="*/ 530 w 589"/>
                <a:gd name="T19" fmla="*/ 608 h 654"/>
                <a:gd name="T20" fmla="*/ 572 w 589"/>
                <a:gd name="T21" fmla="*/ 590 h 654"/>
                <a:gd name="T22" fmla="*/ 576 w 589"/>
                <a:gd name="T23" fmla="*/ 574 h 654"/>
                <a:gd name="T24" fmla="*/ 576 w 589"/>
                <a:gd name="T25" fmla="*/ 540 h 654"/>
                <a:gd name="T26" fmla="*/ 573 w 589"/>
                <a:gd name="T27" fmla="*/ 487 h 654"/>
                <a:gd name="T28" fmla="*/ 573 w 589"/>
                <a:gd name="T29" fmla="*/ 437 h 654"/>
                <a:gd name="T30" fmla="*/ 586 w 589"/>
                <a:gd name="T31" fmla="*/ 382 h 654"/>
                <a:gd name="T32" fmla="*/ 588 w 589"/>
                <a:gd name="T33" fmla="*/ 349 h 654"/>
                <a:gd name="T34" fmla="*/ 586 w 589"/>
                <a:gd name="T35" fmla="*/ 327 h 654"/>
                <a:gd name="T36" fmla="*/ 579 w 589"/>
                <a:gd name="T37" fmla="*/ 298 h 654"/>
                <a:gd name="T38" fmla="*/ 572 w 589"/>
                <a:gd name="T39" fmla="*/ 282 h 654"/>
                <a:gd name="T40" fmla="*/ 573 w 589"/>
                <a:gd name="T41" fmla="*/ 246 h 654"/>
                <a:gd name="T42" fmla="*/ 568 w 589"/>
                <a:gd name="T43" fmla="*/ 209 h 654"/>
                <a:gd name="T44" fmla="*/ 549 w 589"/>
                <a:gd name="T45" fmla="*/ 138 h 654"/>
                <a:gd name="T46" fmla="*/ 526 w 589"/>
                <a:gd name="T47" fmla="*/ 78 h 654"/>
                <a:gd name="T48" fmla="*/ 502 w 589"/>
                <a:gd name="T49" fmla="*/ 45 h 654"/>
                <a:gd name="T50" fmla="*/ 194 w 589"/>
                <a:gd name="T51" fmla="*/ 0 h 654"/>
                <a:gd name="T52" fmla="*/ 0 w 589"/>
                <a:gd name="T53" fmla="*/ 298 h 654"/>
                <a:gd name="T54" fmla="*/ 11 w 589"/>
                <a:gd name="T55" fmla="*/ 368 h 654"/>
                <a:gd name="T56" fmla="*/ 40 w 589"/>
                <a:gd name="T57" fmla="*/ 404 h 6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9" h="654">
                  <a:moveTo>
                    <a:pt x="40" y="404"/>
                  </a:moveTo>
                  <a:lnTo>
                    <a:pt x="78" y="440"/>
                  </a:lnTo>
                  <a:lnTo>
                    <a:pt x="100" y="454"/>
                  </a:lnTo>
                  <a:lnTo>
                    <a:pt x="141" y="567"/>
                  </a:lnTo>
                  <a:lnTo>
                    <a:pt x="170" y="597"/>
                  </a:lnTo>
                  <a:lnTo>
                    <a:pt x="214" y="617"/>
                  </a:lnTo>
                  <a:lnTo>
                    <a:pt x="328" y="653"/>
                  </a:lnTo>
                  <a:lnTo>
                    <a:pt x="401" y="617"/>
                  </a:lnTo>
                  <a:lnTo>
                    <a:pt x="477" y="619"/>
                  </a:lnTo>
                  <a:lnTo>
                    <a:pt x="530" y="608"/>
                  </a:lnTo>
                  <a:lnTo>
                    <a:pt x="572" y="590"/>
                  </a:lnTo>
                  <a:lnTo>
                    <a:pt x="576" y="574"/>
                  </a:lnTo>
                  <a:lnTo>
                    <a:pt x="576" y="540"/>
                  </a:lnTo>
                  <a:lnTo>
                    <a:pt x="573" y="487"/>
                  </a:lnTo>
                  <a:lnTo>
                    <a:pt x="573" y="437"/>
                  </a:lnTo>
                  <a:lnTo>
                    <a:pt x="586" y="382"/>
                  </a:lnTo>
                  <a:lnTo>
                    <a:pt x="588" y="349"/>
                  </a:lnTo>
                  <a:lnTo>
                    <a:pt x="586" y="327"/>
                  </a:lnTo>
                  <a:lnTo>
                    <a:pt x="579" y="298"/>
                  </a:lnTo>
                  <a:lnTo>
                    <a:pt x="572" y="282"/>
                  </a:lnTo>
                  <a:lnTo>
                    <a:pt x="573" y="246"/>
                  </a:lnTo>
                  <a:lnTo>
                    <a:pt x="568" y="209"/>
                  </a:lnTo>
                  <a:lnTo>
                    <a:pt x="549" y="138"/>
                  </a:lnTo>
                  <a:lnTo>
                    <a:pt x="526" y="78"/>
                  </a:lnTo>
                  <a:lnTo>
                    <a:pt x="502" y="45"/>
                  </a:lnTo>
                  <a:lnTo>
                    <a:pt x="194" y="0"/>
                  </a:lnTo>
                  <a:lnTo>
                    <a:pt x="0" y="298"/>
                  </a:lnTo>
                  <a:lnTo>
                    <a:pt x="11" y="368"/>
                  </a:lnTo>
                  <a:lnTo>
                    <a:pt x="40" y="404"/>
                  </a:lnTo>
                </a:path>
              </a:pathLst>
            </a:custGeom>
            <a:solidFill>
              <a:srgbClr val="FFC080"/>
            </a:solidFill>
            <a:ln w="12700" cap="rnd" cmpd="sng">
              <a:solidFill>
                <a:srgbClr val="FFC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1614" y="2356"/>
              <a:ext cx="537" cy="243"/>
            </a:xfrm>
            <a:custGeom>
              <a:avLst/>
              <a:gdLst>
                <a:gd name="T0" fmla="*/ 159 w 537"/>
                <a:gd name="T1" fmla="*/ 240 h 243"/>
                <a:gd name="T2" fmla="*/ 174 w 537"/>
                <a:gd name="T3" fmla="*/ 200 h 243"/>
                <a:gd name="T4" fmla="*/ 260 w 537"/>
                <a:gd name="T5" fmla="*/ 180 h 243"/>
                <a:gd name="T6" fmla="*/ 350 w 537"/>
                <a:gd name="T7" fmla="*/ 194 h 243"/>
                <a:gd name="T8" fmla="*/ 446 w 537"/>
                <a:gd name="T9" fmla="*/ 206 h 243"/>
                <a:gd name="T10" fmla="*/ 499 w 537"/>
                <a:gd name="T11" fmla="*/ 194 h 243"/>
                <a:gd name="T12" fmla="*/ 536 w 537"/>
                <a:gd name="T13" fmla="*/ 163 h 243"/>
                <a:gd name="T14" fmla="*/ 432 w 537"/>
                <a:gd name="T15" fmla="*/ 103 h 243"/>
                <a:gd name="T16" fmla="*/ 247 w 537"/>
                <a:gd name="T17" fmla="*/ 4 h 243"/>
                <a:gd name="T18" fmla="*/ 209 w 537"/>
                <a:gd name="T19" fmla="*/ 2 h 243"/>
                <a:gd name="T20" fmla="*/ 157 w 537"/>
                <a:gd name="T21" fmla="*/ 0 h 243"/>
                <a:gd name="T22" fmla="*/ 116 w 537"/>
                <a:gd name="T23" fmla="*/ 2 h 243"/>
                <a:gd name="T24" fmla="*/ 71 w 537"/>
                <a:gd name="T25" fmla="*/ 14 h 243"/>
                <a:gd name="T26" fmla="*/ 40 w 537"/>
                <a:gd name="T27" fmla="*/ 45 h 243"/>
                <a:gd name="T28" fmla="*/ 30 w 537"/>
                <a:gd name="T29" fmla="*/ 98 h 243"/>
                <a:gd name="T30" fmla="*/ 0 w 537"/>
                <a:gd name="T31" fmla="*/ 163 h 243"/>
                <a:gd name="T32" fmla="*/ 12 w 537"/>
                <a:gd name="T33" fmla="*/ 206 h 243"/>
                <a:gd name="T34" fmla="*/ 128 w 537"/>
                <a:gd name="T35" fmla="*/ 242 h 243"/>
                <a:gd name="T36" fmla="*/ 159 w 537"/>
                <a:gd name="T37" fmla="*/ 240 h 2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37" h="243">
                  <a:moveTo>
                    <a:pt x="159" y="240"/>
                  </a:moveTo>
                  <a:lnTo>
                    <a:pt x="174" y="200"/>
                  </a:lnTo>
                  <a:lnTo>
                    <a:pt x="260" y="180"/>
                  </a:lnTo>
                  <a:lnTo>
                    <a:pt x="350" y="194"/>
                  </a:lnTo>
                  <a:lnTo>
                    <a:pt x="446" y="206"/>
                  </a:lnTo>
                  <a:lnTo>
                    <a:pt x="499" y="194"/>
                  </a:lnTo>
                  <a:lnTo>
                    <a:pt x="536" y="163"/>
                  </a:lnTo>
                  <a:lnTo>
                    <a:pt x="432" y="103"/>
                  </a:lnTo>
                  <a:lnTo>
                    <a:pt x="247" y="4"/>
                  </a:lnTo>
                  <a:lnTo>
                    <a:pt x="209" y="2"/>
                  </a:lnTo>
                  <a:lnTo>
                    <a:pt x="157" y="0"/>
                  </a:lnTo>
                  <a:lnTo>
                    <a:pt x="116" y="2"/>
                  </a:lnTo>
                  <a:lnTo>
                    <a:pt x="71" y="14"/>
                  </a:lnTo>
                  <a:lnTo>
                    <a:pt x="40" y="45"/>
                  </a:lnTo>
                  <a:lnTo>
                    <a:pt x="30" y="98"/>
                  </a:lnTo>
                  <a:lnTo>
                    <a:pt x="0" y="163"/>
                  </a:lnTo>
                  <a:lnTo>
                    <a:pt x="12" y="206"/>
                  </a:lnTo>
                  <a:lnTo>
                    <a:pt x="128" y="242"/>
                  </a:lnTo>
                  <a:lnTo>
                    <a:pt x="159" y="240"/>
                  </a:lnTo>
                </a:path>
              </a:pathLst>
            </a:custGeom>
            <a:solidFill>
              <a:srgbClr val="602000"/>
            </a:solidFill>
            <a:ln w="12700" cap="rnd" cmpd="sng">
              <a:solidFill>
                <a:srgbClr val="602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2044" y="2963"/>
              <a:ext cx="108" cy="44"/>
            </a:xfrm>
            <a:custGeom>
              <a:avLst/>
              <a:gdLst>
                <a:gd name="T0" fmla="*/ 0 w 108"/>
                <a:gd name="T1" fmla="*/ 37 h 44"/>
                <a:gd name="T2" fmla="*/ 24 w 108"/>
                <a:gd name="T3" fmla="*/ 43 h 44"/>
                <a:gd name="T4" fmla="*/ 53 w 108"/>
                <a:gd name="T5" fmla="*/ 41 h 44"/>
                <a:gd name="T6" fmla="*/ 80 w 108"/>
                <a:gd name="T7" fmla="*/ 37 h 44"/>
                <a:gd name="T8" fmla="*/ 96 w 108"/>
                <a:gd name="T9" fmla="*/ 27 h 44"/>
                <a:gd name="T10" fmla="*/ 107 w 108"/>
                <a:gd name="T11" fmla="*/ 15 h 44"/>
                <a:gd name="T12" fmla="*/ 103 w 108"/>
                <a:gd name="T13" fmla="*/ 0 h 44"/>
                <a:gd name="T14" fmla="*/ 88 w 108"/>
                <a:gd name="T15" fmla="*/ 9 h 44"/>
                <a:gd name="T16" fmla="*/ 67 w 108"/>
                <a:gd name="T17" fmla="*/ 13 h 44"/>
                <a:gd name="T18" fmla="*/ 32 w 108"/>
                <a:gd name="T19" fmla="*/ 22 h 44"/>
                <a:gd name="T20" fmla="*/ 4 w 108"/>
                <a:gd name="T21" fmla="*/ 25 h 44"/>
                <a:gd name="T22" fmla="*/ 0 w 108"/>
                <a:gd name="T23" fmla="*/ 37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" h="44">
                  <a:moveTo>
                    <a:pt x="0" y="37"/>
                  </a:moveTo>
                  <a:lnTo>
                    <a:pt x="24" y="43"/>
                  </a:lnTo>
                  <a:lnTo>
                    <a:pt x="53" y="41"/>
                  </a:lnTo>
                  <a:lnTo>
                    <a:pt x="80" y="37"/>
                  </a:lnTo>
                  <a:lnTo>
                    <a:pt x="96" y="27"/>
                  </a:lnTo>
                  <a:lnTo>
                    <a:pt x="107" y="15"/>
                  </a:lnTo>
                  <a:lnTo>
                    <a:pt x="103" y="0"/>
                  </a:lnTo>
                  <a:lnTo>
                    <a:pt x="88" y="9"/>
                  </a:lnTo>
                  <a:lnTo>
                    <a:pt x="67" y="13"/>
                  </a:lnTo>
                  <a:lnTo>
                    <a:pt x="32" y="22"/>
                  </a:lnTo>
                  <a:lnTo>
                    <a:pt x="4" y="25"/>
                  </a:lnTo>
                  <a:lnTo>
                    <a:pt x="0" y="3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2145" y="2771"/>
              <a:ext cx="26" cy="34"/>
            </a:xfrm>
            <a:custGeom>
              <a:avLst/>
              <a:gdLst>
                <a:gd name="T0" fmla="*/ 0 w 26"/>
                <a:gd name="T1" fmla="*/ 25 h 34"/>
                <a:gd name="T2" fmla="*/ 13 w 26"/>
                <a:gd name="T3" fmla="*/ 33 h 34"/>
                <a:gd name="T4" fmla="*/ 22 w 26"/>
                <a:gd name="T5" fmla="*/ 22 h 34"/>
                <a:gd name="T6" fmla="*/ 25 w 26"/>
                <a:gd name="T7" fmla="*/ 0 h 34"/>
                <a:gd name="T8" fmla="*/ 13 w 26"/>
                <a:gd name="T9" fmla="*/ 0 h 34"/>
                <a:gd name="T10" fmla="*/ 0 w 26"/>
                <a:gd name="T11" fmla="*/ 25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4">
                  <a:moveTo>
                    <a:pt x="0" y="25"/>
                  </a:moveTo>
                  <a:lnTo>
                    <a:pt x="13" y="33"/>
                  </a:lnTo>
                  <a:lnTo>
                    <a:pt x="22" y="22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1991" y="2823"/>
              <a:ext cx="53" cy="24"/>
            </a:xfrm>
            <a:custGeom>
              <a:avLst/>
              <a:gdLst>
                <a:gd name="T0" fmla="*/ 0 w 53"/>
                <a:gd name="T1" fmla="*/ 20 h 24"/>
                <a:gd name="T2" fmla="*/ 32 w 53"/>
                <a:gd name="T3" fmla="*/ 23 h 24"/>
                <a:gd name="T4" fmla="*/ 52 w 53"/>
                <a:gd name="T5" fmla="*/ 0 h 24"/>
                <a:gd name="T6" fmla="*/ 9 w 53"/>
                <a:gd name="T7" fmla="*/ 4 h 24"/>
                <a:gd name="T8" fmla="*/ 0 w 53"/>
                <a:gd name="T9" fmla="*/ 2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0" y="20"/>
                  </a:moveTo>
                  <a:lnTo>
                    <a:pt x="32" y="23"/>
                  </a:lnTo>
                  <a:lnTo>
                    <a:pt x="52" y="0"/>
                  </a:lnTo>
                  <a:lnTo>
                    <a:pt x="9" y="4"/>
                  </a:lnTo>
                  <a:lnTo>
                    <a:pt x="0" y="2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3281" y="3878"/>
              <a:ext cx="537" cy="304"/>
            </a:xfrm>
            <a:custGeom>
              <a:avLst/>
              <a:gdLst>
                <a:gd name="T0" fmla="*/ 14 w 537"/>
                <a:gd name="T1" fmla="*/ 75 h 304"/>
                <a:gd name="T2" fmla="*/ 0 w 537"/>
                <a:gd name="T3" fmla="*/ 200 h 304"/>
                <a:gd name="T4" fmla="*/ 24 w 537"/>
                <a:gd name="T5" fmla="*/ 227 h 304"/>
                <a:gd name="T6" fmla="*/ 80 w 537"/>
                <a:gd name="T7" fmla="*/ 260 h 304"/>
                <a:gd name="T8" fmla="*/ 111 w 537"/>
                <a:gd name="T9" fmla="*/ 265 h 304"/>
                <a:gd name="T10" fmla="*/ 162 w 537"/>
                <a:gd name="T11" fmla="*/ 303 h 304"/>
                <a:gd name="T12" fmla="*/ 186 w 537"/>
                <a:gd name="T13" fmla="*/ 299 h 304"/>
                <a:gd name="T14" fmla="*/ 176 w 537"/>
                <a:gd name="T15" fmla="*/ 280 h 304"/>
                <a:gd name="T16" fmla="*/ 167 w 537"/>
                <a:gd name="T17" fmla="*/ 260 h 304"/>
                <a:gd name="T18" fmla="*/ 200 w 537"/>
                <a:gd name="T19" fmla="*/ 237 h 304"/>
                <a:gd name="T20" fmla="*/ 304 w 537"/>
                <a:gd name="T21" fmla="*/ 256 h 304"/>
                <a:gd name="T22" fmla="*/ 392 w 537"/>
                <a:gd name="T23" fmla="*/ 280 h 304"/>
                <a:gd name="T24" fmla="*/ 456 w 537"/>
                <a:gd name="T25" fmla="*/ 269 h 304"/>
                <a:gd name="T26" fmla="*/ 503 w 537"/>
                <a:gd name="T27" fmla="*/ 256 h 304"/>
                <a:gd name="T28" fmla="*/ 536 w 537"/>
                <a:gd name="T29" fmla="*/ 233 h 304"/>
                <a:gd name="T30" fmla="*/ 475 w 537"/>
                <a:gd name="T31" fmla="*/ 84 h 304"/>
                <a:gd name="T32" fmla="*/ 409 w 537"/>
                <a:gd name="T33" fmla="*/ 79 h 304"/>
                <a:gd name="T34" fmla="*/ 190 w 537"/>
                <a:gd name="T35" fmla="*/ 0 h 304"/>
                <a:gd name="T36" fmla="*/ 61 w 537"/>
                <a:gd name="T37" fmla="*/ 45 h 304"/>
                <a:gd name="T38" fmla="*/ 14 w 537"/>
                <a:gd name="T39" fmla="*/ 75 h 3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37" h="304">
                  <a:moveTo>
                    <a:pt x="14" y="75"/>
                  </a:moveTo>
                  <a:lnTo>
                    <a:pt x="0" y="200"/>
                  </a:lnTo>
                  <a:lnTo>
                    <a:pt x="24" y="227"/>
                  </a:lnTo>
                  <a:lnTo>
                    <a:pt x="80" y="260"/>
                  </a:lnTo>
                  <a:lnTo>
                    <a:pt x="111" y="265"/>
                  </a:lnTo>
                  <a:lnTo>
                    <a:pt x="162" y="303"/>
                  </a:lnTo>
                  <a:lnTo>
                    <a:pt x="186" y="299"/>
                  </a:lnTo>
                  <a:lnTo>
                    <a:pt x="176" y="280"/>
                  </a:lnTo>
                  <a:lnTo>
                    <a:pt x="167" y="260"/>
                  </a:lnTo>
                  <a:lnTo>
                    <a:pt x="200" y="237"/>
                  </a:lnTo>
                  <a:lnTo>
                    <a:pt x="304" y="256"/>
                  </a:lnTo>
                  <a:lnTo>
                    <a:pt x="392" y="280"/>
                  </a:lnTo>
                  <a:lnTo>
                    <a:pt x="456" y="269"/>
                  </a:lnTo>
                  <a:lnTo>
                    <a:pt x="503" y="256"/>
                  </a:lnTo>
                  <a:lnTo>
                    <a:pt x="536" y="233"/>
                  </a:lnTo>
                  <a:lnTo>
                    <a:pt x="475" y="84"/>
                  </a:lnTo>
                  <a:lnTo>
                    <a:pt x="409" y="79"/>
                  </a:lnTo>
                  <a:lnTo>
                    <a:pt x="190" y="0"/>
                  </a:lnTo>
                  <a:lnTo>
                    <a:pt x="61" y="45"/>
                  </a:lnTo>
                  <a:lnTo>
                    <a:pt x="14" y="75"/>
                  </a:lnTo>
                </a:path>
              </a:pathLst>
            </a:custGeom>
            <a:solidFill>
              <a:srgbClr val="FFC080"/>
            </a:solidFill>
            <a:ln w="12700" cap="rnd" cmpd="sng">
              <a:solidFill>
                <a:srgbClr val="FFC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343" y="3597"/>
              <a:ext cx="777" cy="389"/>
            </a:xfrm>
            <a:custGeom>
              <a:avLst/>
              <a:gdLst>
                <a:gd name="T0" fmla="*/ 0 w 777"/>
                <a:gd name="T1" fmla="*/ 309 h 389"/>
                <a:gd name="T2" fmla="*/ 19 w 777"/>
                <a:gd name="T3" fmla="*/ 94 h 389"/>
                <a:gd name="T4" fmla="*/ 263 w 777"/>
                <a:gd name="T5" fmla="*/ 79 h 389"/>
                <a:gd name="T6" fmla="*/ 384 w 777"/>
                <a:gd name="T7" fmla="*/ 51 h 389"/>
                <a:gd name="T8" fmla="*/ 410 w 777"/>
                <a:gd name="T9" fmla="*/ 42 h 389"/>
                <a:gd name="T10" fmla="*/ 398 w 777"/>
                <a:gd name="T11" fmla="*/ 0 h 389"/>
                <a:gd name="T12" fmla="*/ 471 w 777"/>
                <a:gd name="T13" fmla="*/ 8 h 389"/>
                <a:gd name="T14" fmla="*/ 518 w 777"/>
                <a:gd name="T15" fmla="*/ 0 h 389"/>
                <a:gd name="T16" fmla="*/ 565 w 777"/>
                <a:gd name="T17" fmla="*/ 22 h 389"/>
                <a:gd name="T18" fmla="*/ 612 w 777"/>
                <a:gd name="T19" fmla="*/ 61 h 389"/>
                <a:gd name="T20" fmla="*/ 654 w 777"/>
                <a:gd name="T21" fmla="*/ 109 h 389"/>
                <a:gd name="T22" fmla="*/ 707 w 777"/>
                <a:gd name="T23" fmla="*/ 150 h 389"/>
                <a:gd name="T24" fmla="*/ 752 w 777"/>
                <a:gd name="T25" fmla="*/ 184 h 389"/>
                <a:gd name="T26" fmla="*/ 771 w 777"/>
                <a:gd name="T27" fmla="*/ 241 h 389"/>
                <a:gd name="T28" fmla="*/ 776 w 777"/>
                <a:gd name="T29" fmla="*/ 317 h 389"/>
                <a:gd name="T30" fmla="*/ 760 w 777"/>
                <a:gd name="T31" fmla="*/ 346 h 389"/>
                <a:gd name="T32" fmla="*/ 701 w 777"/>
                <a:gd name="T33" fmla="*/ 335 h 389"/>
                <a:gd name="T34" fmla="*/ 659 w 777"/>
                <a:gd name="T35" fmla="*/ 351 h 389"/>
                <a:gd name="T36" fmla="*/ 510 w 777"/>
                <a:gd name="T37" fmla="*/ 388 h 389"/>
                <a:gd name="T38" fmla="*/ 463 w 777"/>
                <a:gd name="T39" fmla="*/ 379 h 389"/>
                <a:gd name="T40" fmla="*/ 444 w 777"/>
                <a:gd name="T41" fmla="*/ 351 h 389"/>
                <a:gd name="T42" fmla="*/ 369 w 777"/>
                <a:gd name="T43" fmla="*/ 299 h 389"/>
                <a:gd name="T44" fmla="*/ 313 w 777"/>
                <a:gd name="T45" fmla="*/ 309 h 389"/>
                <a:gd name="T46" fmla="*/ 229 w 777"/>
                <a:gd name="T47" fmla="*/ 271 h 389"/>
                <a:gd name="T48" fmla="*/ 0 w 777"/>
                <a:gd name="T49" fmla="*/ 309 h 3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7" h="389">
                  <a:moveTo>
                    <a:pt x="0" y="309"/>
                  </a:moveTo>
                  <a:lnTo>
                    <a:pt x="19" y="94"/>
                  </a:lnTo>
                  <a:lnTo>
                    <a:pt x="263" y="79"/>
                  </a:lnTo>
                  <a:lnTo>
                    <a:pt x="384" y="51"/>
                  </a:lnTo>
                  <a:lnTo>
                    <a:pt x="410" y="42"/>
                  </a:lnTo>
                  <a:lnTo>
                    <a:pt x="398" y="0"/>
                  </a:lnTo>
                  <a:lnTo>
                    <a:pt x="471" y="8"/>
                  </a:lnTo>
                  <a:lnTo>
                    <a:pt x="518" y="0"/>
                  </a:lnTo>
                  <a:lnTo>
                    <a:pt x="565" y="22"/>
                  </a:lnTo>
                  <a:lnTo>
                    <a:pt x="612" y="61"/>
                  </a:lnTo>
                  <a:lnTo>
                    <a:pt x="654" y="109"/>
                  </a:lnTo>
                  <a:lnTo>
                    <a:pt x="707" y="150"/>
                  </a:lnTo>
                  <a:lnTo>
                    <a:pt x="752" y="184"/>
                  </a:lnTo>
                  <a:lnTo>
                    <a:pt x="771" y="241"/>
                  </a:lnTo>
                  <a:lnTo>
                    <a:pt x="776" y="317"/>
                  </a:lnTo>
                  <a:lnTo>
                    <a:pt x="760" y="346"/>
                  </a:lnTo>
                  <a:lnTo>
                    <a:pt x="701" y="335"/>
                  </a:lnTo>
                  <a:lnTo>
                    <a:pt x="659" y="351"/>
                  </a:lnTo>
                  <a:lnTo>
                    <a:pt x="510" y="388"/>
                  </a:lnTo>
                  <a:lnTo>
                    <a:pt x="463" y="379"/>
                  </a:lnTo>
                  <a:lnTo>
                    <a:pt x="444" y="351"/>
                  </a:lnTo>
                  <a:lnTo>
                    <a:pt x="369" y="299"/>
                  </a:lnTo>
                  <a:lnTo>
                    <a:pt x="313" y="309"/>
                  </a:lnTo>
                  <a:lnTo>
                    <a:pt x="229" y="271"/>
                  </a:lnTo>
                  <a:lnTo>
                    <a:pt x="0" y="309"/>
                  </a:lnTo>
                </a:path>
              </a:pathLst>
            </a:custGeom>
            <a:solidFill>
              <a:srgbClr val="FFC080"/>
            </a:solidFill>
            <a:ln w="12700" cap="rnd" cmpd="sng">
              <a:solidFill>
                <a:srgbClr val="FFC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2027" y="3891"/>
              <a:ext cx="517" cy="252"/>
            </a:xfrm>
            <a:custGeom>
              <a:avLst/>
              <a:gdLst>
                <a:gd name="T0" fmla="*/ 4 w 517"/>
                <a:gd name="T1" fmla="*/ 237 h 252"/>
                <a:gd name="T2" fmla="*/ 50 w 517"/>
                <a:gd name="T3" fmla="*/ 237 h 252"/>
                <a:gd name="T4" fmla="*/ 74 w 517"/>
                <a:gd name="T5" fmla="*/ 233 h 252"/>
                <a:gd name="T6" fmla="*/ 111 w 517"/>
                <a:gd name="T7" fmla="*/ 213 h 252"/>
                <a:gd name="T8" fmla="*/ 149 w 517"/>
                <a:gd name="T9" fmla="*/ 233 h 252"/>
                <a:gd name="T10" fmla="*/ 176 w 517"/>
                <a:gd name="T11" fmla="*/ 237 h 252"/>
                <a:gd name="T12" fmla="*/ 214 w 517"/>
                <a:gd name="T13" fmla="*/ 251 h 252"/>
                <a:gd name="T14" fmla="*/ 302 w 517"/>
                <a:gd name="T15" fmla="*/ 247 h 252"/>
                <a:gd name="T16" fmla="*/ 377 w 517"/>
                <a:gd name="T17" fmla="*/ 223 h 252"/>
                <a:gd name="T18" fmla="*/ 503 w 517"/>
                <a:gd name="T19" fmla="*/ 223 h 252"/>
                <a:gd name="T20" fmla="*/ 516 w 517"/>
                <a:gd name="T21" fmla="*/ 169 h 252"/>
                <a:gd name="T22" fmla="*/ 427 w 517"/>
                <a:gd name="T23" fmla="*/ 88 h 252"/>
                <a:gd name="T24" fmla="*/ 252 w 517"/>
                <a:gd name="T25" fmla="*/ 9 h 252"/>
                <a:gd name="T26" fmla="*/ 209 w 517"/>
                <a:gd name="T27" fmla="*/ 9 h 252"/>
                <a:gd name="T28" fmla="*/ 176 w 517"/>
                <a:gd name="T29" fmla="*/ 0 h 252"/>
                <a:gd name="T30" fmla="*/ 134 w 517"/>
                <a:gd name="T31" fmla="*/ 22 h 252"/>
                <a:gd name="T32" fmla="*/ 74 w 517"/>
                <a:gd name="T33" fmla="*/ 103 h 252"/>
                <a:gd name="T34" fmla="*/ 50 w 517"/>
                <a:gd name="T35" fmla="*/ 132 h 252"/>
                <a:gd name="T36" fmla="*/ 0 w 517"/>
                <a:gd name="T37" fmla="*/ 194 h 252"/>
                <a:gd name="T38" fmla="*/ 4 w 517"/>
                <a:gd name="T39" fmla="*/ 237 h 2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17" h="252">
                  <a:moveTo>
                    <a:pt x="4" y="237"/>
                  </a:moveTo>
                  <a:lnTo>
                    <a:pt x="50" y="237"/>
                  </a:lnTo>
                  <a:lnTo>
                    <a:pt x="74" y="233"/>
                  </a:lnTo>
                  <a:lnTo>
                    <a:pt x="111" y="213"/>
                  </a:lnTo>
                  <a:lnTo>
                    <a:pt x="149" y="233"/>
                  </a:lnTo>
                  <a:lnTo>
                    <a:pt x="176" y="237"/>
                  </a:lnTo>
                  <a:lnTo>
                    <a:pt x="214" y="251"/>
                  </a:lnTo>
                  <a:lnTo>
                    <a:pt x="302" y="247"/>
                  </a:lnTo>
                  <a:lnTo>
                    <a:pt x="377" y="223"/>
                  </a:lnTo>
                  <a:lnTo>
                    <a:pt x="503" y="223"/>
                  </a:lnTo>
                  <a:lnTo>
                    <a:pt x="516" y="169"/>
                  </a:lnTo>
                  <a:lnTo>
                    <a:pt x="427" y="88"/>
                  </a:lnTo>
                  <a:lnTo>
                    <a:pt x="252" y="9"/>
                  </a:lnTo>
                  <a:lnTo>
                    <a:pt x="209" y="9"/>
                  </a:lnTo>
                  <a:lnTo>
                    <a:pt x="176" y="0"/>
                  </a:lnTo>
                  <a:lnTo>
                    <a:pt x="134" y="22"/>
                  </a:lnTo>
                  <a:lnTo>
                    <a:pt x="74" y="103"/>
                  </a:lnTo>
                  <a:lnTo>
                    <a:pt x="50" y="132"/>
                  </a:lnTo>
                  <a:lnTo>
                    <a:pt x="0" y="194"/>
                  </a:lnTo>
                  <a:lnTo>
                    <a:pt x="4" y="237"/>
                  </a:lnTo>
                </a:path>
              </a:pathLst>
            </a:custGeom>
            <a:solidFill>
              <a:srgbClr val="FFC080"/>
            </a:solidFill>
            <a:ln w="12700" cap="rnd" cmpd="sng">
              <a:solidFill>
                <a:srgbClr val="FFC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2371" y="3949"/>
              <a:ext cx="215" cy="181"/>
            </a:xfrm>
            <a:custGeom>
              <a:avLst/>
              <a:gdLst>
                <a:gd name="T0" fmla="*/ 0 w 215"/>
                <a:gd name="T1" fmla="*/ 23 h 181"/>
                <a:gd name="T2" fmla="*/ 46 w 215"/>
                <a:gd name="T3" fmla="*/ 51 h 181"/>
                <a:gd name="T4" fmla="*/ 92 w 215"/>
                <a:gd name="T5" fmla="*/ 56 h 181"/>
                <a:gd name="T6" fmla="*/ 140 w 215"/>
                <a:gd name="T7" fmla="*/ 104 h 181"/>
                <a:gd name="T8" fmla="*/ 143 w 215"/>
                <a:gd name="T9" fmla="*/ 143 h 181"/>
                <a:gd name="T10" fmla="*/ 140 w 215"/>
                <a:gd name="T11" fmla="*/ 180 h 181"/>
                <a:gd name="T12" fmla="*/ 214 w 215"/>
                <a:gd name="T13" fmla="*/ 145 h 181"/>
                <a:gd name="T14" fmla="*/ 201 w 215"/>
                <a:gd name="T15" fmla="*/ 56 h 181"/>
                <a:gd name="T16" fmla="*/ 143 w 215"/>
                <a:gd name="T17" fmla="*/ 8 h 181"/>
                <a:gd name="T18" fmla="*/ 66 w 215"/>
                <a:gd name="T19" fmla="*/ 0 h 181"/>
                <a:gd name="T20" fmla="*/ 10 w 215"/>
                <a:gd name="T21" fmla="*/ 8 h 181"/>
                <a:gd name="T22" fmla="*/ 0 w 215"/>
                <a:gd name="T23" fmla="*/ 23 h 1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5" h="181">
                  <a:moveTo>
                    <a:pt x="0" y="23"/>
                  </a:moveTo>
                  <a:lnTo>
                    <a:pt x="46" y="51"/>
                  </a:lnTo>
                  <a:lnTo>
                    <a:pt x="92" y="56"/>
                  </a:lnTo>
                  <a:lnTo>
                    <a:pt x="140" y="104"/>
                  </a:lnTo>
                  <a:lnTo>
                    <a:pt x="143" y="143"/>
                  </a:lnTo>
                  <a:lnTo>
                    <a:pt x="140" y="180"/>
                  </a:lnTo>
                  <a:lnTo>
                    <a:pt x="214" y="145"/>
                  </a:lnTo>
                  <a:lnTo>
                    <a:pt x="201" y="56"/>
                  </a:lnTo>
                  <a:lnTo>
                    <a:pt x="143" y="8"/>
                  </a:lnTo>
                  <a:lnTo>
                    <a:pt x="66" y="0"/>
                  </a:lnTo>
                  <a:lnTo>
                    <a:pt x="10" y="8"/>
                  </a:lnTo>
                  <a:lnTo>
                    <a:pt x="0" y="2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2338" y="4080"/>
              <a:ext cx="244" cy="126"/>
            </a:xfrm>
            <a:custGeom>
              <a:avLst/>
              <a:gdLst>
                <a:gd name="T0" fmla="*/ 0 w 244"/>
                <a:gd name="T1" fmla="*/ 66 h 126"/>
                <a:gd name="T2" fmla="*/ 46 w 244"/>
                <a:gd name="T3" fmla="*/ 39 h 126"/>
                <a:gd name="T4" fmla="*/ 130 w 244"/>
                <a:gd name="T5" fmla="*/ 58 h 126"/>
                <a:gd name="T6" fmla="*/ 168 w 244"/>
                <a:gd name="T7" fmla="*/ 30 h 126"/>
                <a:gd name="T8" fmla="*/ 238 w 244"/>
                <a:gd name="T9" fmla="*/ 0 h 126"/>
                <a:gd name="T10" fmla="*/ 243 w 244"/>
                <a:gd name="T11" fmla="*/ 48 h 126"/>
                <a:gd name="T12" fmla="*/ 223 w 244"/>
                <a:gd name="T13" fmla="*/ 72 h 126"/>
                <a:gd name="T14" fmla="*/ 130 w 244"/>
                <a:gd name="T15" fmla="*/ 125 h 126"/>
                <a:gd name="T16" fmla="*/ 90 w 244"/>
                <a:gd name="T17" fmla="*/ 115 h 126"/>
                <a:gd name="T18" fmla="*/ 9 w 244"/>
                <a:gd name="T19" fmla="*/ 91 h 126"/>
                <a:gd name="T20" fmla="*/ 0 w 244"/>
                <a:gd name="T21" fmla="*/ 66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4" h="126">
                  <a:moveTo>
                    <a:pt x="0" y="66"/>
                  </a:moveTo>
                  <a:lnTo>
                    <a:pt x="46" y="39"/>
                  </a:lnTo>
                  <a:lnTo>
                    <a:pt x="130" y="58"/>
                  </a:lnTo>
                  <a:lnTo>
                    <a:pt x="168" y="30"/>
                  </a:lnTo>
                  <a:lnTo>
                    <a:pt x="238" y="0"/>
                  </a:lnTo>
                  <a:lnTo>
                    <a:pt x="243" y="48"/>
                  </a:lnTo>
                  <a:lnTo>
                    <a:pt x="223" y="72"/>
                  </a:lnTo>
                  <a:lnTo>
                    <a:pt x="130" y="125"/>
                  </a:lnTo>
                  <a:lnTo>
                    <a:pt x="90" y="115"/>
                  </a:lnTo>
                  <a:lnTo>
                    <a:pt x="9" y="91"/>
                  </a:lnTo>
                  <a:lnTo>
                    <a:pt x="0" y="66"/>
                  </a:lnTo>
                </a:path>
              </a:pathLst>
            </a:custGeom>
            <a:solidFill>
              <a:srgbClr val="602000"/>
            </a:solidFill>
            <a:ln w="12700" cap="rnd" cmpd="sng">
              <a:solidFill>
                <a:srgbClr val="602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2156" y="3672"/>
              <a:ext cx="202" cy="177"/>
            </a:xfrm>
            <a:custGeom>
              <a:avLst/>
              <a:gdLst>
                <a:gd name="T0" fmla="*/ 43 w 202"/>
                <a:gd name="T1" fmla="*/ 19 h 177"/>
                <a:gd name="T2" fmla="*/ 14 w 202"/>
                <a:gd name="T3" fmla="*/ 75 h 177"/>
                <a:gd name="T4" fmla="*/ 0 w 202"/>
                <a:gd name="T5" fmla="*/ 176 h 177"/>
                <a:gd name="T6" fmla="*/ 196 w 202"/>
                <a:gd name="T7" fmla="*/ 162 h 177"/>
                <a:gd name="T8" fmla="*/ 201 w 202"/>
                <a:gd name="T9" fmla="*/ 57 h 177"/>
                <a:gd name="T10" fmla="*/ 201 w 202"/>
                <a:gd name="T11" fmla="*/ 0 h 177"/>
                <a:gd name="T12" fmla="*/ 43 w 202"/>
                <a:gd name="T13" fmla="*/ 19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2" h="177">
                  <a:moveTo>
                    <a:pt x="43" y="19"/>
                  </a:moveTo>
                  <a:lnTo>
                    <a:pt x="14" y="75"/>
                  </a:lnTo>
                  <a:lnTo>
                    <a:pt x="0" y="176"/>
                  </a:lnTo>
                  <a:lnTo>
                    <a:pt x="196" y="162"/>
                  </a:lnTo>
                  <a:lnTo>
                    <a:pt x="201" y="57"/>
                  </a:lnTo>
                  <a:lnTo>
                    <a:pt x="201" y="0"/>
                  </a:lnTo>
                  <a:lnTo>
                    <a:pt x="43" y="19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3016" y="3772"/>
              <a:ext cx="178" cy="263"/>
            </a:xfrm>
            <a:custGeom>
              <a:avLst/>
              <a:gdLst>
                <a:gd name="T0" fmla="*/ 78 w 178"/>
                <a:gd name="T1" fmla="*/ 0 h 263"/>
                <a:gd name="T2" fmla="*/ 120 w 178"/>
                <a:gd name="T3" fmla="*/ 9 h 263"/>
                <a:gd name="T4" fmla="*/ 163 w 178"/>
                <a:gd name="T5" fmla="*/ 77 h 263"/>
                <a:gd name="T6" fmla="*/ 177 w 178"/>
                <a:gd name="T7" fmla="*/ 138 h 263"/>
                <a:gd name="T8" fmla="*/ 173 w 178"/>
                <a:gd name="T9" fmla="*/ 209 h 263"/>
                <a:gd name="T10" fmla="*/ 150 w 178"/>
                <a:gd name="T11" fmla="*/ 257 h 263"/>
                <a:gd name="T12" fmla="*/ 93 w 178"/>
                <a:gd name="T13" fmla="*/ 262 h 263"/>
                <a:gd name="T14" fmla="*/ 55 w 178"/>
                <a:gd name="T15" fmla="*/ 238 h 263"/>
                <a:gd name="T16" fmla="*/ 23 w 178"/>
                <a:gd name="T17" fmla="*/ 204 h 263"/>
                <a:gd name="T18" fmla="*/ 0 w 178"/>
                <a:gd name="T19" fmla="*/ 171 h 263"/>
                <a:gd name="T20" fmla="*/ 33 w 178"/>
                <a:gd name="T21" fmla="*/ 152 h 263"/>
                <a:gd name="T22" fmla="*/ 93 w 178"/>
                <a:gd name="T23" fmla="*/ 171 h 263"/>
                <a:gd name="T24" fmla="*/ 93 w 178"/>
                <a:gd name="T25" fmla="*/ 121 h 263"/>
                <a:gd name="T26" fmla="*/ 83 w 178"/>
                <a:gd name="T27" fmla="*/ 44 h 263"/>
                <a:gd name="T28" fmla="*/ 78 w 178"/>
                <a:gd name="T29" fmla="*/ 0 h 2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63">
                  <a:moveTo>
                    <a:pt x="78" y="0"/>
                  </a:moveTo>
                  <a:lnTo>
                    <a:pt x="120" y="9"/>
                  </a:lnTo>
                  <a:lnTo>
                    <a:pt x="163" y="77"/>
                  </a:lnTo>
                  <a:lnTo>
                    <a:pt x="177" y="138"/>
                  </a:lnTo>
                  <a:lnTo>
                    <a:pt x="173" y="209"/>
                  </a:lnTo>
                  <a:lnTo>
                    <a:pt x="150" y="257"/>
                  </a:lnTo>
                  <a:lnTo>
                    <a:pt x="93" y="262"/>
                  </a:lnTo>
                  <a:lnTo>
                    <a:pt x="55" y="238"/>
                  </a:lnTo>
                  <a:lnTo>
                    <a:pt x="23" y="204"/>
                  </a:lnTo>
                  <a:lnTo>
                    <a:pt x="0" y="171"/>
                  </a:lnTo>
                  <a:lnTo>
                    <a:pt x="33" y="152"/>
                  </a:lnTo>
                  <a:lnTo>
                    <a:pt x="93" y="171"/>
                  </a:lnTo>
                  <a:lnTo>
                    <a:pt x="93" y="121"/>
                  </a:lnTo>
                  <a:lnTo>
                    <a:pt x="83" y="44"/>
                  </a:lnTo>
                  <a:lnTo>
                    <a:pt x="7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3734" y="3929"/>
              <a:ext cx="178" cy="219"/>
            </a:xfrm>
            <a:custGeom>
              <a:avLst/>
              <a:gdLst>
                <a:gd name="T0" fmla="*/ 0 w 178"/>
                <a:gd name="T1" fmla="*/ 14 h 219"/>
                <a:gd name="T2" fmla="*/ 42 w 178"/>
                <a:gd name="T3" fmla="*/ 51 h 219"/>
                <a:gd name="T4" fmla="*/ 70 w 178"/>
                <a:gd name="T5" fmla="*/ 132 h 219"/>
                <a:gd name="T6" fmla="*/ 70 w 178"/>
                <a:gd name="T7" fmla="*/ 182 h 219"/>
                <a:gd name="T8" fmla="*/ 70 w 178"/>
                <a:gd name="T9" fmla="*/ 218 h 219"/>
                <a:gd name="T10" fmla="*/ 177 w 178"/>
                <a:gd name="T11" fmla="*/ 205 h 219"/>
                <a:gd name="T12" fmla="*/ 174 w 178"/>
                <a:gd name="T13" fmla="*/ 118 h 219"/>
                <a:gd name="T14" fmla="*/ 154 w 178"/>
                <a:gd name="T15" fmla="*/ 76 h 219"/>
                <a:gd name="T16" fmla="*/ 113 w 178"/>
                <a:gd name="T17" fmla="*/ 0 h 219"/>
                <a:gd name="T18" fmla="*/ 37 w 178"/>
                <a:gd name="T19" fmla="*/ 0 h 219"/>
                <a:gd name="T20" fmla="*/ 0 w 178"/>
                <a:gd name="T21" fmla="*/ 14 h 2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219">
                  <a:moveTo>
                    <a:pt x="0" y="14"/>
                  </a:moveTo>
                  <a:lnTo>
                    <a:pt x="42" y="51"/>
                  </a:lnTo>
                  <a:lnTo>
                    <a:pt x="70" y="132"/>
                  </a:lnTo>
                  <a:lnTo>
                    <a:pt x="70" y="182"/>
                  </a:lnTo>
                  <a:lnTo>
                    <a:pt x="70" y="218"/>
                  </a:lnTo>
                  <a:lnTo>
                    <a:pt x="177" y="205"/>
                  </a:lnTo>
                  <a:lnTo>
                    <a:pt x="174" y="118"/>
                  </a:lnTo>
                  <a:lnTo>
                    <a:pt x="154" y="76"/>
                  </a:lnTo>
                  <a:lnTo>
                    <a:pt x="113" y="0"/>
                  </a:lnTo>
                  <a:lnTo>
                    <a:pt x="37" y="0"/>
                  </a:lnTo>
                  <a:lnTo>
                    <a:pt x="0" y="1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2153" y="3706"/>
              <a:ext cx="200" cy="252"/>
            </a:xfrm>
            <a:custGeom>
              <a:avLst/>
              <a:gdLst>
                <a:gd name="T0" fmla="*/ 33 w 200"/>
                <a:gd name="T1" fmla="*/ 6 h 252"/>
                <a:gd name="T2" fmla="*/ 22 w 200"/>
                <a:gd name="T3" fmla="*/ 117 h 252"/>
                <a:gd name="T4" fmla="*/ 159 w 200"/>
                <a:gd name="T5" fmla="*/ 117 h 252"/>
                <a:gd name="T6" fmla="*/ 199 w 200"/>
                <a:gd name="T7" fmla="*/ 0 h 252"/>
                <a:gd name="T8" fmla="*/ 188 w 200"/>
                <a:gd name="T9" fmla="*/ 251 h 252"/>
                <a:gd name="T10" fmla="*/ 166 w 200"/>
                <a:gd name="T11" fmla="*/ 234 h 252"/>
                <a:gd name="T12" fmla="*/ 134 w 200"/>
                <a:gd name="T13" fmla="*/ 203 h 252"/>
                <a:gd name="T14" fmla="*/ 54 w 200"/>
                <a:gd name="T15" fmla="*/ 194 h 252"/>
                <a:gd name="T16" fmla="*/ 18 w 200"/>
                <a:gd name="T17" fmla="*/ 208 h 252"/>
                <a:gd name="T18" fmla="*/ 0 w 200"/>
                <a:gd name="T19" fmla="*/ 229 h 252"/>
                <a:gd name="T20" fmla="*/ 0 w 200"/>
                <a:gd name="T21" fmla="*/ 166 h 252"/>
                <a:gd name="T22" fmla="*/ 11 w 200"/>
                <a:gd name="T23" fmla="*/ 85 h 252"/>
                <a:gd name="T24" fmla="*/ 33 w 200"/>
                <a:gd name="T25" fmla="*/ 6 h 2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0" h="252">
                  <a:moveTo>
                    <a:pt x="33" y="6"/>
                  </a:moveTo>
                  <a:lnTo>
                    <a:pt x="22" y="117"/>
                  </a:lnTo>
                  <a:lnTo>
                    <a:pt x="159" y="117"/>
                  </a:lnTo>
                  <a:lnTo>
                    <a:pt x="199" y="0"/>
                  </a:lnTo>
                  <a:lnTo>
                    <a:pt x="188" y="251"/>
                  </a:lnTo>
                  <a:lnTo>
                    <a:pt x="166" y="234"/>
                  </a:lnTo>
                  <a:lnTo>
                    <a:pt x="134" y="203"/>
                  </a:lnTo>
                  <a:lnTo>
                    <a:pt x="54" y="194"/>
                  </a:lnTo>
                  <a:lnTo>
                    <a:pt x="18" y="208"/>
                  </a:lnTo>
                  <a:lnTo>
                    <a:pt x="0" y="229"/>
                  </a:lnTo>
                  <a:lnTo>
                    <a:pt x="0" y="166"/>
                  </a:lnTo>
                  <a:lnTo>
                    <a:pt x="11" y="85"/>
                  </a:lnTo>
                  <a:lnTo>
                    <a:pt x="33" y="6"/>
                  </a:lnTo>
                </a:path>
              </a:pathLst>
            </a:custGeom>
            <a:solidFill>
              <a:srgbClr val="602000"/>
            </a:solidFill>
            <a:ln w="12700" cap="rnd" cmpd="sng">
              <a:solidFill>
                <a:srgbClr val="602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3017" y="3928"/>
              <a:ext cx="157" cy="104"/>
            </a:xfrm>
            <a:custGeom>
              <a:avLst/>
              <a:gdLst>
                <a:gd name="T0" fmla="*/ 85 w 157"/>
                <a:gd name="T1" fmla="*/ 16 h 104"/>
                <a:gd name="T2" fmla="*/ 156 w 157"/>
                <a:gd name="T3" fmla="*/ 67 h 104"/>
                <a:gd name="T4" fmla="*/ 137 w 157"/>
                <a:gd name="T5" fmla="*/ 103 h 104"/>
                <a:gd name="T6" fmla="*/ 62 w 157"/>
                <a:gd name="T7" fmla="*/ 95 h 104"/>
                <a:gd name="T8" fmla="*/ 12 w 157"/>
                <a:gd name="T9" fmla="*/ 40 h 104"/>
                <a:gd name="T10" fmla="*/ 0 w 157"/>
                <a:gd name="T11" fmla="*/ 12 h 104"/>
                <a:gd name="T12" fmla="*/ 23 w 157"/>
                <a:gd name="T13" fmla="*/ 0 h 104"/>
                <a:gd name="T14" fmla="*/ 62 w 157"/>
                <a:gd name="T15" fmla="*/ 4 h 104"/>
                <a:gd name="T16" fmla="*/ 85 w 157"/>
                <a:gd name="T17" fmla="*/ 16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7" h="104">
                  <a:moveTo>
                    <a:pt x="85" y="16"/>
                  </a:moveTo>
                  <a:lnTo>
                    <a:pt x="156" y="67"/>
                  </a:lnTo>
                  <a:lnTo>
                    <a:pt x="137" y="103"/>
                  </a:lnTo>
                  <a:lnTo>
                    <a:pt x="62" y="95"/>
                  </a:lnTo>
                  <a:lnTo>
                    <a:pt x="12" y="40"/>
                  </a:lnTo>
                  <a:lnTo>
                    <a:pt x="0" y="12"/>
                  </a:lnTo>
                  <a:lnTo>
                    <a:pt x="23" y="0"/>
                  </a:lnTo>
                  <a:lnTo>
                    <a:pt x="62" y="4"/>
                  </a:lnTo>
                  <a:lnTo>
                    <a:pt x="85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3798" y="3928"/>
              <a:ext cx="112" cy="224"/>
            </a:xfrm>
            <a:custGeom>
              <a:avLst/>
              <a:gdLst>
                <a:gd name="T0" fmla="*/ 0 w 112"/>
                <a:gd name="T1" fmla="*/ 223 h 224"/>
                <a:gd name="T2" fmla="*/ 106 w 112"/>
                <a:gd name="T3" fmla="*/ 223 h 224"/>
                <a:gd name="T4" fmla="*/ 111 w 112"/>
                <a:gd name="T5" fmla="*/ 167 h 224"/>
                <a:gd name="T6" fmla="*/ 106 w 112"/>
                <a:gd name="T7" fmla="*/ 116 h 224"/>
                <a:gd name="T8" fmla="*/ 87 w 112"/>
                <a:gd name="T9" fmla="*/ 60 h 224"/>
                <a:gd name="T10" fmla="*/ 43 w 112"/>
                <a:gd name="T11" fmla="*/ 0 h 224"/>
                <a:gd name="T12" fmla="*/ 66 w 112"/>
                <a:gd name="T13" fmla="*/ 48 h 224"/>
                <a:gd name="T14" fmla="*/ 76 w 112"/>
                <a:gd name="T15" fmla="*/ 95 h 224"/>
                <a:gd name="T16" fmla="*/ 76 w 112"/>
                <a:gd name="T17" fmla="*/ 134 h 224"/>
                <a:gd name="T18" fmla="*/ 3 w 112"/>
                <a:gd name="T19" fmla="*/ 134 h 224"/>
                <a:gd name="T20" fmla="*/ 7 w 112"/>
                <a:gd name="T21" fmla="*/ 175 h 224"/>
                <a:gd name="T22" fmla="*/ 0 w 112"/>
                <a:gd name="T23" fmla="*/ 208 h 224"/>
                <a:gd name="T24" fmla="*/ 0 w 112"/>
                <a:gd name="T25" fmla="*/ 223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" h="224">
                  <a:moveTo>
                    <a:pt x="0" y="223"/>
                  </a:moveTo>
                  <a:lnTo>
                    <a:pt x="106" y="223"/>
                  </a:lnTo>
                  <a:lnTo>
                    <a:pt x="111" y="167"/>
                  </a:lnTo>
                  <a:lnTo>
                    <a:pt x="106" y="116"/>
                  </a:lnTo>
                  <a:lnTo>
                    <a:pt x="87" y="60"/>
                  </a:lnTo>
                  <a:lnTo>
                    <a:pt x="43" y="0"/>
                  </a:lnTo>
                  <a:lnTo>
                    <a:pt x="66" y="48"/>
                  </a:lnTo>
                  <a:lnTo>
                    <a:pt x="76" y="95"/>
                  </a:lnTo>
                  <a:lnTo>
                    <a:pt x="76" y="134"/>
                  </a:lnTo>
                  <a:lnTo>
                    <a:pt x="3" y="134"/>
                  </a:lnTo>
                  <a:lnTo>
                    <a:pt x="7" y="175"/>
                  </a:lnTo>
                  <a:lnTo>
                    <a:pt x="0" y="208"/>
                  </a:lnTo>
                  <a:lnTo>
                    <a:pt x="0" y="22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3800" y="2926"/>
              <a:ext cx="568" cy="983"/>
            </a:xfrm>
            <a:custGeom>
              <a:avLst/>
              <a:gdLst>
                <a:gd name="T0" fmla="*/ 554 w 568"/>
                <a:gd name="T1" fmla="*/ 0 h 983"/>
                <a:gd name="T2" fmla="*/ 565 w 568"/>
                <a:gd name="T3" fmla="*/ 27 h 983"/>
                <a:gd name="T4" fmla="*/ 567 w 568"/>
                <a:gd name="T5" fmla="*/ 56 h 983"/>
                <a:gd name="T6" fmla="*/ 558 w 568"/>
                <a:gd name="T7" fmla="*/ 99 h 983"/>
                <a:gd name="T8" fmla="*/ 539 w 568"/>
                <a:gd name="T9" fmla="*/ 130 h 983"/>
                <a:gd name="T10" fmla="*/ 506 w 568"/>
                <a:gd name="T11" fmla="*/ 172 h 983"/>
                <a:gd name="T12" fmla="*/ 421 w 568"/>
                <a:gd name="T13" fmla="*/ 290 h 983"/>
                <a:gd name="T14" fmla="*/ 372 w 568"/>
                <a:gd name="T15" fmla="*/ 361 h 983"/>
                <a:gd name="T16" fmla="*/ 318 w 568"/>
                <a:gd name="T17" fmla="*/ 451 h 983"/>
                <a:gd name="T18" fmla="*/ 259 w 568"/>
                <a:gd name="T19" fmla="*/ 557 h 983"/>
                <a:gd name="T20" fmla="*/ 191 w 568"/>
                <a:gd name="T21" fmla="*/ 677 h 983"/>
                <a:gd name="T22" fmla="*/ 141 w 568"/>
                <a:gd name="T23" fmla="*/ 785 h 983"/>
                <a:gd name="T24" fmla="*/ 100 w 568"/>
                <a:gd name="T25" fmla="*/ 886 h 983"/>
                <a:gd name="T26" fmla="*/ 74 w 568"/>
                <a:gd name="T27" fmla="*/ 965 h 983"/>
                <a:gd name="T28" fmla="*/ 66 w 568"/>
                <a:gd name="T29" fmla="*/ 982 h 983"/>
                <a:gd name="T30" fmla="*/ 0 w 568"/>
                <a:gd name="T31" fmla="*/ 927 h 983"/>
                <a:gd name="T32" fmla="*/ 11 w 568"/>
                <a:gd name="T33" fmla="*/ 805 h 983"/>
                <a:gd name="T34" fmla="*/ 48 w 568"/>
                <a:gd name="T35" fmla="*/ 618 h 983"/>
                <a:gd name="T36" fmla="*/ 82 w 568"/>
                <a:gd name="T37" fmla="*/ 413 h 983"/>
                <a:gd name="T38" fmla="*/ 110 w 568"/>
                <a:gd name="T39" fmla="*/ 329 h 983"/>
                <a:gd name="T40" fmla="*/ 131 w 568"/>
                <a:gd name="T41" fmla="*/ 282 h 983"/>
                <a:gd name="T42" fmla="*/ 150 w 568"/>
                <a:gd name="T43" fmla="*/ 251 h 983"/>
                <a:gd name="T44" fmla="*/ 554 w 568"/>
                <a:gd name="T45" fmla="*/ 0 h 9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68" h="983">
                  <a:moveTo>
                    <a:pt x="554" y="0"/>
                  </a:moveTo>
                  <a:lnTo>
                    <a:pt x="565" y="27"/>
                  </a:lnTo>
                  <a:lnTo>
                    <a:pt x="567" y="56"/>
                  </a:lnTo>
                  <a:lnTo>
                    <a:pt x="558" y="99"/>
                  </a:lnTo>
                  <a:lnTo>
                    <a:pt x="539" y="130"/>
                  </a:lnTo>
                  <a:lnTo>
                    <a:pt x="506" y="172"/>
                  </a:lnTo>
                  <a:lnTo>
                    <a:pt x="421" y="290"/>
                  </a:lnTo>
                  <a:lnTo>
                    <a:pt x="372" y="361"/>
                  </a:lnTo>
                  <a:lnTo>
                    <a:pt x="318" y="451"/>
                  </a:lnTo>
                  <a:lnTo>
                    <a:pt x="259" y="557"/>
                  </a:lnTo>
                  <a:lnTo>
                    <a:pt x="191" y="677"/>
                  </a:lnTo>
                  <a:lnTo>
                    <a:pt x="141" y="785"/>
                  </a:lnTo>
                  <a:lnTo>
                    <a:pt x="100" y="886"/>
                  </a:lnTo>
                  <a:lnTo>
                    <a:pt x="74" y="965"/>
                  </a:lnTo>
                  <a:lnTo>
                    <a:pt x="66" y="982"/>
                  </a:lnTo>
                  <a:lnTo>
                    <a:pt x="0" y="927"/>
                  </a:lnTo>
                  <a:lnTo>
                    <a:pt x="11" y="805"/>
                  </a:lnTo>
                  <a:lnTo>
                    <a:pt x="48" y="618"/>
                  </a:lnTo>
                  <a:lnTo>
                    <a:pt x="82" y="413"/>
                  </a:lnTo>
                  <a:lnTo>
                    <a:pt x="110" y="329"/>
                  </a:lnTo>
                  <a:lnTo>
                    <a:pt x="131" y="282"/>
                  </a:lnTo>
                  <a:lnTo>
                    <a:pt x="150" y="251"/>
                  </a:lnTo>
                  <a:lnTo>
                    <a:pt x="554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3794" y="3221"/>
              <a:ext cx="292" cy="709"/>
            </a:xfrm>
            <a:custGeom>
              <a:avLst/>
              <a:gdLst>
                <a:gd name="T0" fmla="*/ 235 w 292"/>
                <a:gd name="T1" fmla="*/ 0 h 709"/>
                <a:gd name="T2" fmla="*/ 219 w 292"/>
                <a:gd name="T3" fmla="*/ 17 h 709"/>
                <a:gd name="T4" fmla="*/ 199 w 292"/>
                <a:gd name="T5" fmla="*/ 59 h 709"/>
                <a:gd name="T6" fmla="*/ 197 w 292"/>
                <a:gd name="T7" fmla="*/ 120 h 709"/>
                <a:gd name="T8" fmla="*/ 167 w 292"/>
                <a:gd name="T9" fmla="*/ 175 h 709"/>
                <a:gd name="T10" fmla="*/ 99 w 292"/>
                <a:gd name="T11" fmla="*/ 291 h 709"/>
                <a:gd name="T12" fmla="*/ 59 w 292"/>
                <a:gd name="T13" fmla="*/ 378 h 709"/>
                <a:gd name="T14" fmla="*/ 29 w 292"/>
                <a:gd name="T15" fmla="*/ 448 h 709"/>
                <a:gd name="T16" fmla="*/ 9 w 292"/>
                <a:gd name="T17" fmla="*/ 570 h 709"/>
                <a:gd name="T18" fmla="*/ 0 w 292"/>
                <a:gd name="T19" fmla="*/ 658 h 709"/>
                <a:gd name="T20" fmla="*/ 0 w 292"/>
                <a:gd name="T21" fmla="*/ 708 h 709"/>
                <a:gd name="T22" fmla="*/ 47 w 292"/>
                <a:gd name="T23" fmla="*/ 705 h 709"/>
                <a:gd name="T24" fmla="*/ 41 w 292"/>
                <a:gd name="T25" fmla="*/ 694 h 709"/>
                <a:gd name="T26" fmla="*/ 61 w 292"/>
                <a:gd name="T27" fmla="*/ 689 h 709"/>
                <a:gd name="T28" fmla="*/ 80 w 292"/>
                <a:gd name="T29" fmla="*/ 673 h 709"/>
                <a:gd name="T30" fmla="*/ 131 w 292"/>
                <a:gd name="T31" fmla="*/ 534 h 709"/>
                <a:gd name="T32" fmla="*/ 190 w 292"/>
                <a:gd name="T33" fmla="*/ 400 h 709"/>
                <a:gd name="T34" fmla="*/ 219 w 292"/>
                <a:gd name="T35" fmla="*/ 338 h 709"/>
                <a:gd name="T36" fmla="*/ 230 w 292"/>
                <a:gd name="T37" fmla="*/ 278 h 709"/>
                <a:gd name="T38" fmla="*/ 237 w 292"/>
                <a:gd name="T39" fmla="*/ 131 h 709"/>
                <a:gd name="T40" fmla="*/ 275 w 292"/>
                <a:gd name="T41" fmla="*/ 69 h 709"/>
                <a:gd name="T42" fmla="*/ 291 w 292"/>
                <a:gd name="T43" fmla="*/ 45 h 709"/>
                <a:gd name="T44" fmla="*/ 291 w 292"/>
                <a:gd name="T45" fmla="*/ 21 h 709"/>
                <a:gd name="T46" fmla="*/ 275 w 292"/>
                <a:gd name="T47" fmla="*/ 1 h 709"/>
                <a:gd name="T48" fmla="*/ 235 w 292"/>
                <a:gd name="T49" fmla="*/ 0 h 7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2" h="709">
                  <a:moveTo>
                    <a:pt x="235" y="0"/>
                  </a:moveTo>
                  <a:lnTo>
                    <a:pt x="219" y="17"/>
                  </a:lnTo>
                  <a:lnTo>
                    <a:pt x="199" y="59"/>
                  </a:lnTo>
                  <a:lnTo>
                    <a:pt x="197" y="120"/>
                  </a:lnTo>
                  <a:lnTo>
                    <a:pt x="167" y="175"/>
                  </a:lnTo>
                  <a:lnTo>
                    <a:pt x="99" y="291"/>
                  </a:lnTo>
                  <a:lnTo>
                    <a:pt x="59" y="378"/>
                  </a:lnTo>
                  <a:lnTo>
                    <a:pt x="29" y="448"/>
                  </a:lnTo>
                  <a:lnTo>
                    <a:pt x="9" y="570"/>
                  </a:lnTo>
                  <a:lnTo>
                    <a:pt x="0" y="658"/>
                  </a:lnTo>
                  <a:lnTo>
                    <a:pt x="0" y="708"/>
                  </a:lnTo>
                  <a:lnTo>
                    <a:pt x="47" y="705"/>
                  </a:lnTo>
                  <a:lnTo>
                    <a:pt x="41" y="694"/>
                  </a:lnTo>
                  <a:lnTo>
                    <a:pt x="61" y="689"/>
                  </a:lnTo>
                  <a:lnTo>
                    <a:pt x="80" y="673"/>
                  </a:lnTo>
                  <a:lnTo>
                    <a:pt x="131" y="534"/>
                  </a:lnTo>
                  <a:lnTo>
                    <a:pt x="190" y="400"/>
                  </a:lnTo>
                  <a:lnTo>
                    <a:pt x="219" y="338"/>
                  </a:lnTo>
                  <a:lnTo>
                    <a:pt x="230" y="278"/>
                  </a:lnTo>
                  <a:lnTo>
                    <a:pt x="237" y="131"/>
                  </a:lnTo>
                  <a:lnTo>
                    <a:pt x="275" y="69"/>
                  </a:lnTo>
                  <a:lnTo>
                    <a:pt x="291" y="45"/>
                  </a:lnTo>
                  <a:lnTo>
                    <a:pt x="291" y="21"/>
                  </a:lnTo>
                  <a:lnTo>
                    <a:pt x="275" y="1"/>
                  </a:lnTo>
                  <a:lnTo>
                    <a:pt x="23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3803" y="3221"/>
              <a:ext cx="286" cy="690"/>
            </a:xfrm>
            <a:custGeom>
              <a:avLst/>
              <a:gdLst>
                <a:gd name="T0" fmla="*/ 218 w 286"/>
                <a:gd name="T1" fmla="*/ 0 h 690"/>
                <a:gd name="T2" fmla="*/ 202 w 286"/>
                <a:gd name="T3" fmla="*/ 63 h 690"/>
                <a:gd name="T4" fmla="*/ 202 w 286"/>
                <a:gd name="T5" fmla="*/ 94 h 690"/>
                <a:gd name="T6" fmla="*/ 213 w 286"/>
                <a:gd name="T7" fmla="*/ 101 h 690"/>
                <a:gd name="T8" fmla="*/ 250 w 286"/>
                <a:gd name="T9" fmla="*/ 48 h 690"/>
                <a:gd name="T10" fmla="*/ 261 w 286"/>
                <a:gd name="T11" fmla="*/ 6 h 690"/>
                <a:gd name="T12" fmla="*/ 269 w 286"/>
                <a:gd name="T13" fmla="*/ 6 h 690"/>
                <a:gd name="T14" fmla="*/ 280 w 286"/>
                <a:gd name="T15" fmla="*/ 16 h 690"/>
                <a:gd name="T16" fmla="*/ 285 w 286"/>
                <a:gd name="T17" fmla="*/ 44 h 690"/>
                <a:gd name="T18" fmla="*/ 227 w 286"/>
                <a:gd name="T19" fmla="*/ 134 h 690"/>
                <a:gd name="T20" fmla="*/ 223 w 286"/>
                <a:gd name="T21" fmla="*/ 225 h 690"/>
                <a:gd name="T22" fmla="*/ 216 w 286"/>
                <a:gd name="T23" fmla="*/ 326 h 690"/>
                <a:gd name="T24" fmla="*/ 188 w 286"/>
                <a:gd name="T25" fmla="*/ 383 h 690"/>
                <a:gd name="T26" fmla="*/ 141 w 286"/>
                <a:gd name="T27" fmla="*/ 471 h 690"/>
                <a:gd name="T28" fmla="*/ 104 w 286"/>
                <a:gd name="T29" fmla="*/ 563 h 690"/>
                <a:gd name="T30" fmla="*/ 66 w 286"/>
                <a:gd name="T31" fmla="*/ 688 h 690"/>
                <a:gd name="T32" fmla="*/ 44 w 286"/>
                <a:gd name="T33" fmla="*/ 689 h 690"/>
                <a:gd name="T34" fmla="*/ 81 w 286"/>
                <a:gd name="T35" fmla="*/ 543 h 690"/>
                <a:gd name="T36" fmla="*/ 143 w 286"/>
                <a:gd name="T37" fmla="*/ 383 h 690"/>
                <a:gd name="T38" fmla="*/ 174 w 286"/>
                <a:gd name="T39" fmla="*/ 306 h 690"/>
                <a:gd name="T40" fmla="*/ 184 w 286"/>
                <a:gd name="T41" fmla="*/ 237 h 690"/>
                <a:gd name="T42" fmla="*/ 194 w 286"/>
                <a:gd name="T43" fmla="*/ 149 h 690"/>
                <a:gd name="T44" fmla="*/ 173 w 286"/>
                <a:gd name="T45" fmla="*/ 192 h 690"/>
                <a:gd name="T46" fmla="*/ 84 w 286"/>
                <a:gd name="T47" fmla="*/ 356 h 690"/>
                <a:gd name="T48" fmla="*/ 44 w 286"/>
                <a:gd name="T49" fmla="*/ 458 h 690"/>
                <a:gd name="T50" fmla="*/ 15 w 286"/>
                <a:gd name="T51" fmla="*/ 543 h 690"/>
                <a:gd name="T52" fmla="*/ 0 w 286"/>
                <a:gd name="T53" fmla="*/ 595 h 690"/>
                <a:gd name="T54" fmla="*/ 40 w 286"/>
                <a:gd name="T55" fmla="*/ 419 h 690"/>
                <a:gd name="T56" fmla="*/ 90 w 286"/>
                <a:gd name="T57" fmla="*/ 299 h 690"/>
                <a:gd name="T58" fmla="*/ 149 w 286"/>
                <a:gd name="T59" fmla="*/ 197 h 690"/>
                <a:gd name="T60" fmla="*/ 190 w 286"/>
                <a:gd name="T61" fmla="*/ 120 h 690"/>
                <a:gd name="T62" fmla="*/ 186 w 286"/>
                <a:gd name="T63" fmla="*/ 53 h 690"/>
                <a:gd name="T64" fmla="*/ 205 w 286"/>
                <a:gd name="T65" fmla="*/ 17 h 690"/>
                <a:gd name="T66" fmla="*/ 218 w 286"/>
                <a:gd name="T67" fmla="*/ 0 h 6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6" h="690">
                  <a:moveTo>
                    <a:pt x="218" y="0"/>
                  </a:moveTo>
                  <a:lnTo>
                    <a:pt x="202" y="63"/>
                  </a:lnTo>
                  <a:lnTo>
                    <a:pt x="202" y="94"/>
                  </a:lnTo>
                  <a:lnTo>
                    <a:pt x="213" y="101"/>
                  </a:lnTo>
                  <a:lnTo>
                    <a:pt x="250" y="48"/>
                  </a:lnTo>
                  <a:lnTo>
                    <a:pt x="261" y="6"/>
                  </a:lnTo>
                  <a:lnTo>
                    <a:pt x="269" y="6"/>
                  </a:lnTo>
                  <a:lnTo>
                    <a:pt x="280" y="16"/>
                  </a:lnTo>
                  <a:lnTo>
                    <a:pt x="285" y="44"/>
                  </a:lnTo>
                  <a:lnTo>
                    <a:pt x="227" y="134"/>
                  </a:lnTo>
                  <a:lnTo>
                    <a:pt x="223" y="225"/>
                  </a:lnTo>
                  <a:lnTo>
                    <a:pt x="216" y="326"/>
                  </a:lnTo>
                  <a:lnTo>
                    <a:pt x="188" y="383"/>
                  </a:lnTo>
                  <a:lnTo>
                    <a:pt x="141" y="471"/>
                  </a:lnTo>
                  <a:lnTo>
                    <a:pt x="104" y="563"/>
                  </a:lnTo>
                  <a:lnTo>
                    <a:pt x="66" y="688"/>
                  </a:lnTo>
                  <a:lnTo>
                    <a:pt x="44" y="689"/>
                  </a:lnTo>
                  <a:lnTo>
                    <a:pt x="81" y="543"/>
                  </a:lnTo>
                  <a:lnTo>
                    <a:pt x="143" y="383"/>
                  </a:lnTo>
                  <a:lnTo>
                    <a:pt x="174" y="306"/>
                  </a:lnTo>
                  <a:lnTo>
                    <a:pt x="184" y="237"/>
                  </a:lnTo>
                  <a:lnTo>
                    <a:pt x="194" y="149"/>
                  </a:lnTo>
                  <a:lnTo>
                    <a:pt x="173" y="192"/>
                  </a:lnTo>
                  <a:lnTo>
                    <a:pt x="84" y="356"/>
                  </a:lnTo>
                  <a:lnTo>
                    <a:pt x="44" y="458"/>
                  </a:lnTo>
                  <a:lnTo>
                    <a:pt x="15" y="543"/>
                  </a:lnTo>
                  <a:lnTo>
                    <a:pt x="0" y="595"/>
                  </a:lnTo>
                  <a:lnTo>
                    <a:pt x="40" y="419"/>
                  </a:lnTo>
                  <a:lnTo>
                    <a:pt x="90" y="299"/>
                  </a:lnTo>
                  <a:lnTo>
                    <a:pt x="149" y="197"/>
                  </a:lnTo>
                  <a:lnTo>
                    <a:pt x="190" y="120"/>
                  </a:lnTo>
                  <a:lnTo>
                    <a:pt x="186" y="53"/>
                  </a:lnTo>
                  <a:lnTo>
                    <a:pt x="205" y="17"/>
                  </a:lnTo>
                  <a:lnTo>
                    <a:pt x="218" y="0"/>
                  </a:lnTo>
                </a:path>
              </a:pathLst>
            </a:custGeom>
            <a:solidFill>
              <a:srgbClr val="602000"/>
            </a:solidFill>
            <a:ln w="12700" cap="rnd" cmpd="sng">
              <a:solidFill>
                <a:srgbClr val="602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4028" y="3283"/>
              <a:ext cx="72" cy="242"/>
            </a:xfrm>
            <a:custGeom>
              <a:avLst/>
              <a:gdLst>
                <a:gd name="T0" fmla="*/ 23 w 72"/>
                <a:gd name="T1" fmla="*/ 185 h 242"/>
                <a:gd name="T2" fmla="*/ 21 w 72"/>
                <a:gd name="T3" fmla="*/ 139 h 242"/>
                <a:gd name="T4" fmla="*/ 23 w 72"/>
                <a:gd name="T5" fmla="*/ 99 h 242"/>
                <a:gd name="T6" fmla="*/ 32 w 72"/>
                <a:gd name="T7" fmla="*/ 80 h 242"/>
                <a:gd name="T8" fmla="*/ 44 w 72"/>
                <a:gd name="T9" fmla="*/ 73 h 242"/>
                <a:gd name="T10" fmla="*/ 52 w 72"/>
                <a:gd name="T11" fmla="*/ 97 h 242"/>
                <a:gd name="T12" fmla="*/ 58 w 72"/>
                <a:gd name="T13" fmla="*/ 131 h 242"/>
                <a:gd name="T14" fmla="*/ 71 w 72"/>
                <a:gd name="T15" fmla="*/ 99 h 242"/>
                <a:gd name="T16" fmla="*/ 69 w 72"/>
                <a:gd name="T17" fmla="*/ 40 h 242"/>
                <a:gd name="T18" fmla="*/ 57 w 72"/>
                <a:gd name="T19" fmla="*/ 0 h 242"/>
                <a:gd name="T20" fmla="*/ 21 w 72"/>
                <a:gd name="T21" fmla="*/ 44 h 242"/>
                <a:gd name="T22" fmla="*/ 3 w 72"/>
                <a:gd name="T23" fmla="*/ 76 h 242"/>
                <a:gd name="T24" fmla="*/ 0 w 72"/>
                <a:gd name="T25" fmla="*/ 123 h 242"/>
                <a:gd name="T26" fmla="*/ 3 w 72"/>
                <a:gd name="T27" fmla="*/ 200 h 242"/>
                <a:gd name="T28" fmla="*/ 9 w 72"/>
                <a:gd name="T29" fmla="*/ 241 h 242"/>
                <a:gd name="T30" fmla="*/ 23 w 72"/>
                <a:gd name="T31" fmla="*/ 185 h 2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2" h="242">
                  <a:moveTo>
                    <a:pt x="23" y="185"/>
                  </a:moveTo>
                  <a:lnTo>
                    <a:pt x="21" y="139"/>
                  </a:lnTo>
                  <a:lnTo>
                    <a:pt x="23" y="99"/>
                  </a:lnTo>
                  <a:lnTo>
                    <a:pt x="32" y="80"/>
                  </a:lnTo>
                  <a:lnTo>
                    <a:pt x="44" y="73"/>
                  </a:lnTo>
                  <a:lnTo>
                    <a:pt x="52" y="97"/>
                  </a:lnTo>
                  <a:lnTo>
                    <a:pt x="58" y="131"/>
                  </a:lnTo>
                  <a:lnTo>
                    <a:pt x="71" y="99"/>
                  </a:lnTo>
                  <a:lnTo>
                    <a:pt x="69" y="40"/>
                  </a:lnTo>
                  <a:lnTo>
                    <a:pt x="57" y="0"/>
                  </a:lnTo>
                  <a:lnTo>
                    <a:pt x="21" y="44"/>
                  </a:lnTo>
                  <a:lnTo>
                    <a:pt x="3" y="76"/>
                  </a:lnTo>
                  <a:lnTo>
                    <a:pt x="0" y="123"/>
                  </a:lnTo>
                  <a:lnTo>
                    <a:pt x="3" y="200"/>
                  </a:lnTo>
                  <a:lnTo>
                    <a:pt x="9" y="241"/>
                  </a:lnTo>
                  <a:lnTo>
                    <a:pt x="23" y="18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3904" y="3276"/>
              <a:ext cx="90" cy="90"/>
            </a:xfrm>
            <a:custGeom>
              <a:avLst/>
              <a:gdLst>
                <a:gd name="T0" fmla="*/ 0 w 90"/>
                <a:gd name="T1" fmla="*/ 89 h 90"/>
                <a:gd name="T2" fmla="*/ 42 w 90"/>
                <a:gd name="T3" fmla="*/ 36 h 90"/>
                <a:gd name="T4" fmla="*/ 85 w 90"/>
                <a:gd name="T5" fmla="*/ 0 h 90"/>
                <a:gd name="T6" fmla="*/ 89 w 90"/>
                <a:gd name="T7" fmla="*/ 65 h 90"/>
                <a:gd name="T8" fmla="*/ 69 w 90"/>
                <a:gd name="T9" fmla="*/ 87 h 90"/>
                <a:gd name="T10" fmla="*/ 64 w 90"/>
                <a:gd name="T11" fmla="*/ 58 h 90"/>
                <a:gd name="T12" fmla="*/ 50 w 90"/>
                <a:gd name="T13" fmla="*/ 55 h 90"/>
                <a:gd name="T14" fmla="*/ 21 w 90"/>
                <a:gd name="T15" fmla="*/ 70 h 90"/>
                <a:gd name="T16" fmla="*/ 0 w 90"/>
                <a:gd name="T17" fmla="*/ 89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90">
                  <a:moveTo>
                    <a:pt x="0" y="89"/>
                  </a:moveTo>
                  <a:lnTo>
                    <a:pt x="42" y="36"/>
                  </a:lnTo>
                  <a:lnTo>
                    <a:pt x="85" y="0"/>
                  </a:lnTo>
                  <a:lnTo>
                    <a:pt x="89" y="65"/>
                  </a:lnTo>
                  <a:lnTo>
                    <a:pt x="69" y="87"/>
                  </a:lnTo>
                  <a:lnTo>
                    <a:pt x="64" y="58"/>
                  </a:lnTo>
                  <a:lnTo>
                    <a:pt x="50" y="55"/>
                  </a:lnTo>
                  <a:lnTo>
                    <a:pt x="21" y="70"/>
                  </a:lnTo>
                  <a:lnTo>
                    <a:pt x="0" y="8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3703" y="2514"/>
              <a:ext cx="655" cy="703"/>
            </a:xfrm>
            <a:custGeom>
              <a:avLst/>
              <a:gdLst>
                <a:gd name="T0" fmla="*/ 193 w 655"/>
                <a:gd name="T1" fmla="*/ 5 h 703"/>
                <a:gd name="T2" fmla="*/ 161 w 655"/>
                <a:gd name="T3" fmla="*/ 35 h 703"/>
                <a:gd name="T4" fmla="*/ 130 w 655"/>
                <a:gd name="T5" fmla="*/ 63 h 703"/>
                <a:gd name="T6" fmla="*/ 110 w 655"/>
                <a:gd name="T7" fmla="*/ 96 h 703"/>
                <a:gd name="T8" fmla="*/ 63 w 655"/>
                <a:gd name="T9" fmla="*/ 215 h 703"/>
                <a:gd name="T10" fmla="*/ 71 w 655"/>
                <a:gd name="T11" fmla="*/ 243 h 703"/>
                <a:gd name="T12" fmla="*/ 71 w 655"/>
                <a:gd name="T13" fmla="*/ 260 h 703"/>
                <a:gd name="T14" fmla="*/ 65 w 655"/>
                <a:gd name="T15" fmla="*/ 271 h 703"/>
                <a:gd name="T16" fmla="*/ 55 w 655"/>
                <a:gd name="T17" fmla="*/ 279 h 703"/>
                <a:gd name="T18" fmla="*/ 43 w 655"/>
                <a:gd name="T19" fmla="*/ 306 h 703"/>
                <a:gd name="T20" fmla="*/ 27 w 655"/>
                <a:gd name="T21" fmla="*/ 340 h 703"/>
                <a:gd name="T22" fmla="*/ 8 w 655"/>
                <a:gd name="T23" fmla="*/ 373 h 703"/>
                <a:gd name="T24" fmla="*/ 0 w 655"/>
                <a:gd name="T25" fmla="*/ 386 h 703"/>
                <a:gd name="T26" fmla="*/ 0 w 655"/>
                <a:gd name="T27" fmla="*/ 397 h 703"/>
                <a:gd name="T28" fmla="*/ 4 w 655"/>
                <a:gd name="T29" fmla="*/ 406 h 703"/>
                <a:gd name="T30" fmla="*/ 14 w 655"/>
                <a:gd name="T31" fmla="*/ 412 h 703"/>
                <a:gd name="T32" fmla="*/ 47 w 655"/>
                <a:gd name="T33" fmla="*/ 416 h 703"/>
                <a:gd name="T34" fmla="*/ 47 w 655"/>
                <a:gd name="T35" fmla="*/ 426 h 703"/>
                <a:gd name="T36" fmla="*/ 47 w 655"/>
                <a:gd name="T37" fmla="*/ 436 h 703"/>
                <a:gd name="T38" fmla="*/ 55 w 655"/>
                <a:gd name="T39" fmla="*/ 455 h 703"/>
                <a:gd name="T40" fmla="*/ 83 w 655"/>
                <a:gd name="T41" fmla="*/ 464 h 703"/>
                <a:gd name="T42" fmla="*/ 89 w 655"/>
                <a:gd name="T43" fmla="*/ 473 h 703"/>
                <a:gd name="T44" fmla="*/ 92 w 655"/>
                <a:gd name="T45" fmla="*/ 501 h 703"/>
                <a:gd name="T46" fmla="*/ 71 w 655"/>
                <a:gd name="T47" fmla="*/ 509 h 703"/>
                <a:gd name="T48" fmla="*/ 69 w 655"/>
                <a:gd name="T49" fmla="*/ 530 h 703"/>
                <a:gd name="T50" fmla="*/ 78 w 655"/>
                <a:gd name="T51" fmla="*/ 544 h 703"/>
                <a:gd name="T52" fmla="*/ 62 w 655"/>
                <a:gd name="T53" fmla="*/ 582 h 703"/>
                <a:gd name="T54" fmla="*/ 62 w 655"/>
                <a:gd name="T55" fmla="*/ 608 h 703"/>
                <a:gd name="T56" fmla="*/ 78 w 655"/>
                <a:gd name="T57" fmla="*/ 633 h 703"/>
                <a:gd name="T58" fmla="*/ 105 w 655"/>
                <a:gd name="T59" fmla="*/ 649 h 703"/>
                <a:gd name="T60" fmla="*/ 147 w 655"/>
                <a:gd name="T61" fmla="*/ 649 h 703"/>
                <a:gd name="T62" fmla="*/ 222 w 655"/>
                <a:gd name="T63" fmla="*/ 654 h 703"/>
                <a:gd name="T64" fmla="*/ 286 w 655"/>
                <a:gd name="T65" fmla="*/ 678 h 703"/>
                <a:gd name="T66" fmla="*/ 334 w 655"/>
                <a:gd name="T67" fmla="*/ 702 h 703"/>
                <a:gd name="T68" fmla="*/ 380 w 655"/>
                <a:gd name="T69" fmla="*/ 702 h 703"/>
                <a:gd name="T70" fmla="*/ 433 w 655"/>
                <a:gd name="T71" fmla="*/ 693 h 703"/>
                <a:gd name="T72" fmla="*/ 486 w 655"/>
                <a:gd name="T73" fmla="*/ 663 h 703"/>
                <a:gd name="T74" fmla="*/ 533 w 655"/>
                <a:gd name="T75" fmla="*/ 619 h 703"/>
                <a:gd name="T76" fmla="*/ 578 w 655"/>
                <a:gd name="T77" fmla="*/ 565 h 703"/>
                <a:gd name="T78" fmla="*/ 613 w 655"/>
                <a:gd name="T79" fmla="*/ 520 h 703"/>
                <a:gd name="T80" fmla="*/ 635 w 655"/>
                <a:gd name="T81" fmla="*/ 479 h 703"/>
                <a:gd name="T82" fmla="*/ 649 w 655"/>
                <a:gd name="T83" fmla="*/ 449 h 703"/>
                <a:gd name="T84" fmla="*/ 654 w 655"/>
                <a:gd name="T85" fmla="*/ 426 h 703"/>
                <a:gd name="T86" fmla="*/ 629 w 655"/>
                <a:gd name="T87" fmla="*/ 378 h 703"/>
                <a:gd name="T88" fmla="*/ 587 w 655"/>
                <a:gd name="T89" fmla="*/ 256 h 703"/>
                <a:gd name="T90" fmla="*/ 331 w 655"/>
                <a:gd name="T91" fmla="*/ 0 h 703"/>
                <a:gd name="T92" fmla="*/ 193 w 655"/>
                <a:gd name="T93" fmla="*/ 5 h 7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55" h="703">
                  <a:moveTo>
                    <a:pt x="193" y="5"/>
                  </a:moveTo>
                  <a:lnTo>
                    <a:pt x="161" y="35"/>
                  </a:lnTo>
                  <a:lnTo>
                    <a:pt x="130" y="63"/>
                  </a:lnTo>
                  <a:lnTo>
                    <a:pt x="110" y="96"/>
                  </a:lnTo>
                  <a:lnTo>
                    <a:pt x="63" y="215"/>
                  </a:lnTo>
                  <a:lnTo>
                    <a:pt x="71" y="243"/>
                  </a:lnTo>
                  <a:lnTo>
                    <a:pt x="71" y="260"/>
                  </a:lnTo>
                  <a:lnTo>
                    <a:pt x="65" y="271"/>
                  </a:lnTo>
                  <a:lnTo>
                    <a:pt x="55" y="279"/>
                  </a:lnTo>
                  <a:lnTo>
                    <a:pt x="43" y="306"/>
                  </a:lnTo>
                  <a:lnTo>
                    <a:pt x="27" y="340"/>
                  </a:lnTo>
                  <a:lnTo>
                    <a:pt x="8" y="373"/>
                  </a:lnTo>
                  <a:lnTo>
                    <a:pt x="0" y="386"/>
                  </a:lnTo>
                  <a:lnTo>
                    <a:pt x="0" y="397"/>
                  </a:lnTo>
                  <a:lnTo>
                    <a:pt x="4" y="406"/>
                  </a:lnTo>
                  <a:lnTo>
                    <a:pt x="14" y="412"/>
                  </a:lnTo>
                  <a:lnTo>
                    <a:pt x="47" y="416"/>
                  </a:lnTo>
                  <a:lnTo>
                    <a:pt x="47" y="426"/>
                  </a:lnTo>
                  <a:lnTo>
                    <a:pt x="47" y="436"/>
                  </a:lnTo>
                  <a:lnTo>
                    <a:pt x="55" y="455"/>
                  </a:lnTo>
                  <a:lnTo>
                    <a:pt x="83" y="464"/>
                  </a:lnTo>
                  <a:lnTo>
                    <a:pt x="89" y="473"/>
                  </a:lnTo>
                  <a:lnTo>
                    <a:pt x="92" y="501"/>
                  </a:lnTo>
                  <a:lnTo>
                    <a:pt x="71" y="509"/>
                  </a:lnTo>
                  <a:lnTo>
                    <a:pt x="69" y="530"/>
                  </a:lnTo>
                  <a:lnTo>
                    <a:pt x="78" y="544"/>
                  </a:lnTo>
                  <a:lnTo>
                    <a:pt x="62" y="582"/>
                  </a:lnTo>
                  <a:lnTo>
                    <a:pt x="62" y="608"/>
                  </a:lnTo>
                  <a:lnTo>
                    <a:pt x="78" y="633"/>
                  </a:lnTo>
                  <a:lnTo>
                    <a:pt x="105" y="649"/>
                  </a:lnTo>
                  <a:lnTo>
                    <a:pt x="147" y="649"/>
                  </a:lnTo>
                  <a:lnTo>
                    <a:pt x="222" y="654"/>
                  </a:lnTo>
                  <a:lnTo>
                    <a:pt x="286" y="678"/>
                  </a:lnTo>
                  <a:lnTo>
                    <a:pt x="334" y="702"/>
                  </a:lnTo>
                  <a:lnTo>
                    <a:pt x="380" y="702"/>
                  </a:lnTo>
                  <a:lnTo>
                    <a:pt x="433" y="693"/>
                  </a:lnTo>
                  <a:lnTo>
                    <a:pt x="486" y="663"/>
                  </a:lnTo>
                  <a:lnTo>
                    <a:pt x="533" y="619"/>
                  </a:lnTo>
                  <a:lnTo>
                    <a:pt x="578" y="565"/>
                  </a:lnTo>
                  <a:lnTo>
                    <a:pt x="613" y="520"/>
                  </a:lnTo>
                  <a:lnTo>
                    <a:pt x="635" y="479"/>
                  </a:lnTo>
                  <a:lnTo>
                    <a:pt x="649" y="449"/>
                  </a:lnTo>
                  <a:lnTo>
                    <a:pt x="654" y="426"/>
                  </a:lnTo>
                  <a:lnTo>
                    <a:pt x="629" y="378"/>
                  </a:lnTo>
                  <a:lnTo>
                    <a:pt x="587" y="256"/>
                  </a:lnTo>
                  <a:lnTo>
                    <a:pt x="331" y="0"/>
                  </a:lnTo>
                  <a:lnTo>
                    <a:pt x="193" y="5"/>
                  </a:lnTo>
                </a:path>
              </a:pathLst>
            </a:custGeom>
            <a:solidFill>
              <a:srgbClr val="FFC080"/>
            </a:solidFill>
            <a:ln w="12700" cap="rnd" cmpd="sng">
              <a:solidFill>
                <a:srgbClr val="FFC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3788" y="2983"/>
              <a:ext cx="81" cy="32"/>
            </a:xfrm>
            <a:custGeom>
              <a:avLst/>
              <a:gdLst>
                <a:gd name="T0" fmla="*/ 0 w 81"/>
                <a:gd name="T1" fmla="*/ 0 h 32"/>
                <a:gd name="T2" fmla="*/ 0 w 81"/>
                <a:gd name="T3" fmla="*/ 12 h 32"/>
                <a:gd name="T4" fmla="*/ 12 w 81"/>
                <a:gd name="T5" fmla="*/ 31 h 32"/>
                <a:gd name="T6" fmla="*/ 52 w 81"/>
                <a:gd name="T7" fmla="*/ 31 h 32"/>
                <a:gd name="T8" fmla="*/ 80 w 81"/>
                <a:gd name="T9" fmla="*/ 21 h 32"/>
                <a:gd name="T10" fmla="*/ 67 w 81"/>
                <a:gd name="T11" fmla="*/ 10 h 32"/>
                <a:gd name="T12" fmla="*/ 35 w 81"/>
                <a:gd name="T13" fmla="*/ 0 h 32"/>
                <a:gd name="T14" fmla="*/ 0 w 81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32">
                  <a:moveTo>
                    <a:pt x="0" y="0"/>
                  </a:moveTo>
                  <a:lnTo>
                    <a:pt x="0" y="12"/>
                  </a:lnTo>
                  <a:lnTo>
                    <a:pt x="12" y="31"/>
                  </a:lnTo>
                  <a:lnTo>
                    <a:pt x="52" y="31"/>
                  </a:lnTo>
                  <a:lnTo>
                    <a:pt x="80" y="21"/>
                  </a:lnTo>
                  <a:lnTo>
                    <a:pt x="67" y="10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3749" y="2936"/>
              <a:ext cx="123" cy="59"/>
            </a:xfrm>
            <a:custGeom>
              <a:avLst/>
              <a:gdLst>
                <a:gd name="T0" fmla="*/ 21 w 123"/>
                <a:gd name="T1" fmla="*/ 0 h 59"/>
                <a:gd name="T2" fmla="*/ 42 w 123"/>
                <a:gd name="T3" fmla="*/ 1 h 59"/>
                <a:gd name="T4" fmla="*/ 72 w 123"/>
                <a:gd name="T5" fmla="*/ 8 h 59"/>
                <a:gd name="T6" fmla="*/ 122 w 123"/>
                <a:gd name="T7" fmla="*/ 58 h 59"/>
                <a:gd name="T8" fmla="*/ 75 w 123"/>
                <a:gd name="T9" fmla="*/ 47 h 59"/>
                <a:gd name="T10" fmla="*/ 52 w 123"/>
                <a:gd name="T11" fmla="*/ 47 h 59"/>
                <a:gd name="T12" fmla="*/ 33 w 123"/>
                <a:gd name="T13" fmla="*/ 38 h 59"/>
                <a:gd name="T14" fmla="*/ 13 w 123"/>
                <a:gd name="T15" fmla="*/ 42 h 59"/>
                <a:gd name="T16" fmla="*/ 0 w 123"/>
                <a:gd name="T17" fmla="*/ 31 h 59"/>
                <a:gd name="T18" fmla="*/ 0 w 123"/>
                <a:gd name="T19" fmla="*/ 11 h 59"/>
                <a:gd name="T20" fmla="*/ 9 w 123"/>
                <a:gd name="T21" fmla="*/ 0 h 59"/>
                <a:gd name="T22" fmla="*/ 21 w 123"/>
                <a:gd name="T23" fmla="*/ 0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" h="59">
                  <a:moveTo>
                    <a:pt x="21" y="0"/>
                  </a:moveTo>
                  <a:lnTo>
                    <a:pt x="42" y="1"/>
                  </a:lnTo>
                  <a:lnTo>
                    <a:pt x="72" y="8"/>
                  </a:lnTo>
                  <a:lnTo>
                    <a:pt x="122" y="58"/>
                  </a:lnTo>
                  <a:lnTo>
                    <a:pt x="75" y="47"/>
                  </a:lnTo>
                  <a:lnTo>
                    <a:pt x="52" y="47"/>
                  </a:lnTo>
                  <a:lnTo>
                    <a:pt x="33" y="38"/>
                  </a:lnTo>
                  <a:lnTo>
                    <a:pt x="13" y="42"/>
                  </a:lnTo>
                  <a:lnTo>
                    <a:pt x="0" y="31"/>
                  </a:lnTo>
                  <a:lnTo>
                    <a:pt x="0" y="11"/>
                  </a:lnTo>
                  <a:lnTo>
                    <a:pt x="9" y="0"/>
                  </a:lnTo>
                  <a:lnTo>
                    <a:pt x="21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3879" y="2408"/>
              <a:ext cx="503" cy="350"/>
            </a:xfrm>
            <a:custGeom>
              <a:avLst/>
              <a:gdLst>
                <a:gd name="T0" fmla="*/ 2 w 503"/>
                <a:gd name="T1" fmla="*/ 115 h 350"/>
                <a:gd name="T2" fmla="*/ 24 w 503"/>
                <a:gd name="T3" fmla="*/ 106 h 350"/>
                <a:gd name="T4" fmla="*/ 48 w 503"/>
                <a:gd name="T5" fmla="*/ 107 h 350"/>
                <a:gd name="T6" fmla="*/ 75 w 503"/>
                <a:gd name="T7" fmla="*/ 118 h 350"/>
                <a:gd name="T8" fmla="*/ 117 w 503"/>
                <a:gd name="T9" fmla="*/ 141 h 350"/>
                <a:gd name="T10" fmla="*/ 151 w 503"/>
                <a:gd name="T11" fmla="*/ 151 h 350"/>
                <a:gd name="T12" fmla="*/ 210 w 503"/>
                <a:gd name="T13" fmla="*/ 158 h 350"/>
                <a:gd name="T14" fmla="*/ 203 w 503"/>
                <a:gd name="T15" fmla="*/ 182 h 350"/>
                <a:gd name="T16" fmla="*/ 206 w 503"/>
                <a:gd name="T17" fmla="*/ 199 h 350"/>
                <a:gd name="T18" fmla="*/ 170 w 503"/>
                <a:gd name="T19" fmla="*/ 213 h 350"/>
                <a:gd name="T20" fmla="*/ 176 w 503"/>
                <a:gd name="T21" fmla="*/ 244 h 350"/>
                <a:gd name="T22" fmla="*/ 251 w 503"/>
                <a:gd name="T23" fmla="*/ 286 h 350"/>
                <a:gd name="T24" fmla="*/ 354 w 503"/>
                <a:gd name="T25" fmla="*/ 302 h 350"/>
                <a:gd name="T26" fmla="*/ 462 w 503"/>
                <a:gd name="T27" fmla="*/ 319 h 350"/>
                <a:gd name="T28" fmla="*/ 502 w 503"/>
                <a:gd name="T29" fmla="*/ 349 h 350"/>
                <a:gd name="T30" fmla="*/ 490 w 503"/>
                <a:gd name="T31" fmla="*/ 229 h 350"/>
                <a:gd name="T32" fmla="*/ 486 w 503"/>
                <a:gd name="T33" fmla="*/ 111 h 350"/>
                <a:gd name="T34" fmla="*/ 469 w 503"/>
                <a:gd name="T35" fmla="*/ 81 h 350"/>
                <a:gd name="T36" fmla="*/ 416 w 503"/>
                <a:gd name="T37" fmla="*/ 43 h 350"/>
                <a:gd name="T38" fmla="*/ 354 w 503"/>
                <a:gd name="T39" fmla="*/ 29 h 350"/>
                <a:gd name="T40" fmla="*/ 300 w 503"/>
                <a:gd name="T41" fmla="*/ 18 h 350"/>
                <a:gd name="T42" fmla="*/ 225 w 503"/>
                <a:gd name="T43" fmla="*/ 0 h 350"/>
                <a:gd name="T44" fmla="*/ 168 w 503"/>
                <a:gd name="T45" fmla="*/ 1 h 350"/>
                <a:gd name="T46" fmla="*/ 132 w 503"/>
                <a:gd name="T47" fmla="*/ 21 h 350"/>
                <a:gd name="T48" fmla="*/ 98 w 503"/>
                <a:gd name="T49" fmla="*/ 30 h 350"/>
                <a:gd name="T50" fmla="*/ 54 w 503"/>
                <a:gd name="T51" fmla="*/ 37 h 350"/>
                <a:gd name="T52" fmla="*/ 26 w 503"/>
                <a:gd name="T53" fmla="*/ 46 h 350"/>
                <a:gd name="T54" fmla="*/ 8 w 503"/>
                <a:gd name="T55" fmla="*/ 70 h 350"/>
                <a:gd name="T56" fmla="*/ 2 w 503"/>
                <a:gd name="T57" fmla="*/ 92 h 350"/>
                <a:gd name="T58" fmla="*/ 0 w 503"/>
                <a:gd name="T59" fmla="*/ 103 h 350"/>
                <a:gd name="T60" fmla="*/ 2 w 503"/>
                <a:gd name="T61" fmla="*/ 115 h 3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03" h="350">
                  <a:moveTo>
                    <a:pt x="2" y="115"/>
                  </a:moveTo>
                  <a:lnTo>
                    <a:pt x="24" y="106"/>
                  </a:lnTo>
                  <a:lnTo>
                    <a:pt x="48" y="107"/>
                  </a:lnTo>
                  <a:lnTo>
                    <a:pt x="75" y="118"/>
                  </a:lnTo>
                  <a:lnTo>
                    <a:pt x="117" y="141"/>
                  </a:lnTo>
                  <a:lnTo>
                    <a:pt x="151" y="151"/>
                  </a:lnTo>
                  <a:lnTo>
                    <a:pt x="210" y="158"/>
                  </a:lnTo>
                  <a:lnTo>
                    <a:pt x="203" y="182"/>
                  </a:lnTo>
                  <a:lnTo>
                    <a:pt x="206" y="199"/>
                  </a:lnTo>
                  <a:lnTo>
                    <a:pt x="170" y="213"/>
                  </a:lnTo>
                  <a:lnTo>
                    <a:pt x="176" y="244"/>
                  </a:lnTo>
                  <a:lnTo>
                    <a:pt x="251" y="286"/>
                  </a:lnTo>
                  <a:lnTo>
                    <a:pt x="354" y="302"/>
                  </a:lnTo>
                  <a:lnTo>
                    <a:pt x="462" y="319"/>
                  </a:lnTo>
                  <a:lnTo>
                    <a:pt x="502" y="349"/>
                  </a:lnTo>
                  <a:lnTo>
                    <a:pt x="490" y="229"/>
                  </a:lnTo>
                  <a:lnTo>
                    <a:pt x="486" y="111"/>
                  </a:lnTo>
                  <a:lnTo>
                    <a:pt x="469" y="81"/>
                  </a:lnTo>
                  <a:lnTo>
                    <a:pt x="416" y="43"/>
                  </a:lnTo>
                  <a:lnTo>
                    <a:pt x="354" y="29"/>
                  </a:lnTo>
                  <a:lnTo>
                    <a:pt x="300" y="18"/>
                  </a:lnTo>
                  <a:lnTo>
                    <a:pt x="225" y="0"/>
                  </a:lnTo>
                  <a:lnTo>
                    <a:pt x="168" y="1"/>
                  </a:lnTo>
                  <a:lnTo>
                    <a:pt x="132" y="21"/>
                  </a:lnTo>
                  <a:lnTo>
                    <a:pt x="98" y="30"/>
                  </a:lnTo>
                  <a:lnTo>
                    <a:pt x="54" y="37"/>
                  </a:lnTo>
                  <a:lnTo>
                    <a:pt x="26" y="46"/>
                  </a:lnTo>
                  <a:lnTo>
                    <a:pt x="8" y="70"/>
                  </a:lnTo>
                  <a:lnTo>
                    <a:pt x="2" y="92"/>
                  </a:lnTo>
                  <a:lnTo>
                    <a:pt x="0" y="103"/>
                  </a:lnTo>
                  <a:lnTo>
                    <a:pt x="2" y="1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5" name="Freeform 44"/>
            <p:cNvSpPr>
              <a:spLocks/>
            </p:cNvSpPr>
            <p:nvPr/>
          </p:nvSpPr>
          <p:spPr bwMode="auto">
            <a:xfrm>
              <a:off x="3743" y="2927"/>
              <a:ext cx="121" cy="64"/>
            </a:xfrm>
            <a:custGeom>
              <a:avLst/>
              <a:gdLst>
                <a:gd name="T0" fmla="*/ 21 w 121"/>
                <a:gd name="T1" fmla="*/ 8 h 64"/>
                <a:gd name="T2" fmla="*/ 18 w 121"/>
                <a:gd name="T3" fmla="*/ 17 h 64"/>
                <a:gd name="T4" fmla="*/ 23 w 121"/>
                <a:gd name="T5" fmla="*/ 28 h 64"/>
                <a:gd name="T6" fmla="*/ 28 w 121"/>
                <a:gd name="T7" fmla="*/ 29 h 64"/>
                <a:gd name="T8" fmla="*/ 41 w 121"/>
                <a:gd name="T9" fmla="*/ 34 h 64"/>
                <a:gd name="T10" fmla="*/ 51 w 121"/>
                <a:gd name="T11" fmla="*/ 28 h 64"/>
                <a:gd name="T12" fmla="*/ 65 w 121"/>
                <a:gd name="T13" fmla="*/ 32 h 64"/>
                <a:gd name="T14" fmla="*/ 73 w 121"/>
                <a:gd name="T15" fmla="*/ 39 h 64"/>
                <a:gd name="T16" fmla="*/ 85 w 121"/>
                <a:gd name="T17" fmla="*/ 42 h 64"/>
                <a:gd name="T18" fmla="*/ 90 w 121"/>
                <a:gd name="T19" fmla="*/ 39 h 64"/>
                <a:gd name="T20" fmla="*/ 79 w 121"/>
                <a:gd name="T21" fmla="*/ 23 h 64"/>
                <a:gd name="T22" fmla="*/ 65 w 121"/>
                <a:gd name="T23" fmla="*/ 0 h 64"/>
                <a:gd name="T24" fmla="*/ 109 w 121"/>
                <a:gd name="T25" fmla="*/ 49 h 64"/>
                <a:gd name="T26" fmla="*/ 120 w 121"/>
                <a:gd name="T27" fmla="*/ 63 h 64"/>
                <a:gd name="T28" fmla="*/ 94 w 121"/>
                <a:gd name="T29" fmla="*/ 62 h 64"/>
                <a:gd name="T30" fmla="*/ 76 w 121"/>
                <a:gd name="T31" fmla="*/ 53 h 64"/>
                <a:gd name="T32" fmla="*/ 56 w 121"/>
                <a:gd name="T33" fmla="*/ 53 h 64"/>
                <a:gd name="T34" fmla="*/ 37 w 121"/>
                <a:gd name="T35" fmla="*/ 45 h 64"/>
                <a:gd name="T36" fmla="*/ 18 w 121"/>
                <a:gd name="T37" fmla="*/ 47 h 64"/>
                <a:gd name="T38" fmla="*/ 6 w 121"/>
                <a:gd name="T39" fmla="*/ 40 h 64"/>
                <a:gd name="T40" fmla="*/ 0 w 121"/>
                <a:gd name="T41" fmla="*/ 23 h 64"/>
                <a:gd name="T42" fmla="*/ 9 w 121"/>
                <a:gd name="T43" fmla="*/ 4 h 64"/>
                <a:gd name="T44" fmla="*/ 21 w 121"/>
                <a:gd name="T45" fmla="*/ 8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1" h="64">
                  <a:moveTo>
                    <a:pt x="21" y="8"/>
                  </a:moveTo>
                  <a:lnTo>
                    <a:pt x="18" y="17"/>
                  </a:lnTo>
                  <a:lnTo>
                    <a:pt x="23" y="28"/>
                  </a:lnTo>
                  <a:lnTo>
                    <a:pt x="28" y="29"/>
                  </a:lnTo>
                  <a:lnTo>
                    <a:pt x="41" y="34"/>
                  </a:lnTo>
                  <a:lnTo>
                    <a:pt x="51" y="28"/>
                  </a:lnTo>
                  <a:lnTo>
                    <a:pt x="65" y="32"/>
                  </a:lnTo>
                  <a:lnTo>
                    <a:pt x="73" y="39"/>
                  </a:lnTo>
                  <a:lnTo>
                    <a:pt x="85" y="42"/>
                  </a:lnTo>
                  <a:lnTo>
                    <a:pt x="90" y="39"/>
                  </a:lnTo>
                  <a:lnTo>
                    <a:pt x="79" y="23"/>
                  </a:lnTo>
                  <a:lnTo>
                    <a:pt x="65" y="0"/>
                  </a:lnTo>
                  <a:lnTo>
                    <a:pt x="109" y="49"/>
                  </a:lnTo>
                  <a:lnTo>
                    <a:pt x="120" y="63"/>
                  </a:lnTo>
                  <a:lnTo>
                    <a:pt x="94" y="62"/>
                  </a:lnTo>
                  <a:lnTo>
                    <a:pt x="76" y="53"/>
                  </a:lnTo>
                  <a:lnTo>
                    <a:pt x="56" y="53"/>
                  </a:lnTo>
                  <a:lnTo>
                    <a:pt x="37" y="45"/>
                  </a:lnTo>
                  <a:lnTo>
                    <a:pt x="18" y="47"/>
                  </a:lnTo>
                  <a:lnTo>
                    <a:pt x="6" y="40"/>
                  </a:lnTo>
                  <a:lnTo>
                    <a:pt x="0" y="23"/>
                  </a:lnTo>
                  <a:lnTo>
                    <a:pt x="9" y="4"/>
                  </a:lnTo>
                  <a:lnTo>
                    <a:pt x="21" y="8"/>
                  </a:lnTo>
                </a:path>
              </a:pathLst>
            </a:custGeom>
            <a:solidFill>
              <a:srgbClr val="505050"/>
            </a:solidFill>
            <a:ln w="12700" cap="rnd" cmpd="sng">
              <a:solidFill>
                <a:srgbClr val="505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3878" y="2459"/>
              <a:ext cx="506" cy="388"/>
            </a:xfrm>
            <a:custGeom>
              <a:avLst/>
              <a:gdLst>
                <a:gd name="T0" fmla="*/ 53 w 506"/>
                <a:gd name="T1" fmla="*/ 0 h 388"/>
                <a:gd name="T2" fmla="*/ 103 w 506"/>
                <a:gd name="T3" fmla="*/ 2 h 388"/>
                <a:gd name="T4" fmla="*/ 147 w 506"/>
                <a:gd name="T5" fmla="*/ 22 h 388"/>
                <a:gd name="T6" fmla="*/ 195 w 506"/>
                <a:gd name="T7" fmla="*/ 21 h 388"/>
                <a:gd name="T8" fmla="*/ 165 w 506"/>
                <a:gd name="T9" fmla="*/ 34 h 388"/>
                <a:gd name="T10" fmla="*/ 101 w 506"/>
                <a:gd name="T11" fmla="*/ 27 h 388"/>
                <a:gd name="T12" fmla="*/ 61 w 506"/>
                <a:gd name="T13" fmla="*/ 30 h 388"/>
                <a:gd name="T14" fmla="*/ 110 w 506"/>
                <a:gd name="T15" fmla="*/ 50 h 388"/>
                <a:gd name="T16" fmla="*/ 172 w 506"/>
                <a:gd name="T17" fmla="*/ 62 h 388"/>
                <a:gd name="T18" fmla="*/ 229 w 506"/>
                <a:gd name="T19" fmla="*/ 50 h 388"/>
                <a:gd name="T20" fmla="*/ 259 w 506"/>
                <a:gd name="T21" fmla="*/ 24 h 388"/>
                <a:gd name="T22" fmla="*/ 265 w 506"/>
                <a:gd name="T23" fmla="*/ 17 h 388"/>
                <a:gd name="T24" fmla="*/ 331 w 506"/>
                <a:gd name="T25" fmla="*/ 4 h 388"/>
                <a:gd name="T26" fmla="*/ 331 w 506"/>
                <a:gd name="T27" fmla="*/ 11 h 388"/>
                <a:gd name="T28" fmla="*/ 275 w 506"/>
                <a:gd name="T29" fmla="*/ 32 h 388"/>
                <a:gd name="T30" fmla="*/ 244 w 506"/>
                <a:gd name="T31" fmla="*/ 62 h 388"/>
                <a:gd name="T32" fmla="*/ 307 w 506"/>
                <a:gd name="T33" fmla="*/ 41 h 388"/>
                <a:gd name="T34" fmla="*/ 276 w 506"/>
                <a:gd name="T35" fmla="*/ 73 h 388"/>
                <a:gd name="T36" fmla="*/ 282 w 506"/>
                <a:gd name="T37" fmla="*/ 85 h 388"/>
                <a:gd name="T38" fmla="*/ 358 w 506"/>
                <a:gd name="T39" fmla="*/ 84 h 388"/>
                <a:gd name="T40" fmla="*/ 346 w 506"/>
                <a:gd name="T41" fmla="*/ 55 h 388"/>
                <a:gd name="T42" fmla="*/ 420 w 506"/>
                <a:gd name="T43" fmla="*/ 87 h 388"/>
                <a:gd name="T44" fmla="*/ 407 w 506"/>
                <a:gd name="T45" fmla="*/ 110 h 388"/>
                <a:gd name="T46" fmla="*/ 335 w 506"/>
                <a:gd name="T47" fmla="*/ 104 h 388"/>
                <a:gd name="T48" fmla="*/ 276 w 506"/>
                <a:gd name="T49" fmla="*/ 138 h 388"/>
                <a:gd name="T50" fmla="*/ 281 w 506"/>
                <a:gd name="T51" fmla="*/ 153 h 388"/>
                <a:gd name="T52" fmla="*/ 278 w 506"/>
                <a:gd name="T53" fmla="*/ 179 h 388"/>
                <a:gd name="T54" fmla="*/ 356 w 506"/>
                <a:gd name="T55" fmla="*/ 195 h 388"/>
                <a:gd name="T56" fmla="*/ 376 w 506"/>
                <a:gd name="T57" fmla="*/ 178 h 388"/>
                <a:gd name="T58" fmla="*/ 373 w 506"/>
                <a:gd name="T59" fmla="*/ 142 h 388"/>
                <a:gd name="T60" fmla="*/ 407 w 506"/>
                <a:gd name="T61" fmla="*/ 132 h 388"/>
                <a:gd name="T62" fmla="*/ 441 w 506"/>
                <a:gd name="T63" fmla="*/ 138 h 388"/>
                <a:gd name="T64" fmla="*/ 498 w 506"/>
                <a:gd name="T65" fmla="*/ 365 h 388"/>
                <a:gd name="T66" fmla="*/ 409 w 506"/>
                <a:gd name="T67" fmla="*/ 328 h 388"/>
                <a:gd name="T68" fmla="*/ 240 w 506"/>
                <a:gd name="T69" fmla="*/ 301 h 388"/>
                <a:gd name="T70" fmla="*/ 177 w 506"/>
                <a:gd name="T71" fmla="*/ 179 h 388"/>
                <a:gd name="T72" fmla="*/ 205 w 506"/>
                <a:gd name="T73" fmla="*/ 156 h 388"/>
                <a:gd name="T74" fmla="*/ 205 w 506"/>
                <a:gd name="T75" fmla="*/ 130 h 388"/>
                <a:gd name="T76" fmla="*/ 163 w 506"/>
                <a:gd name="T77" fmla="*/ 97 h 388"/>
                <a:gd name="T78" fmla="*/ 91 w 506"/>
                <a:gd name="T79" fmla="*/ 78 h 388"/>
                <a:gd name="T80" fmla="*/ 37 w 506"/>
                <a:gd name="T81" fmla="*/ 55 h 388"/>
                <a:gd name="T82" fmla="*/ 0 w 506"/>
                <a:gd name="T83" fmla="*/ 50 h 388"/>
                <a:gd name="T84" fmla="*/ 16 w 506"/>
                <a:gd name="T85" fmla="*/ 14 h 3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6" h="388">
                  <a:moveTo>
                    <a:pt x="16" y="14"/>
                  </a:moveTo>
                  <a:lnTo>
                    <a:pt x="53" y="0"/>
                  </a:lnTo>
                  <a:lnTo>
                    <a:pt x="80" y="0"/>
                  </a:lnTo>
                  <a:lnTo>
                    <a:pt x="103" y="2"/>
                  </a:lnTo>
                  <a:lnTo>
                    <a:pt x="122" y="14"/>
                  </a:lnTo>
                  <a:lnTo>
                    <a:pt x="147" y="22"/>
                  </a:lnTo>
                  <a:lnTo>
                    <a:pt x="172" y="24"/>
                  </a:lnTo>
                  <a:lnTo>
                    <a:pt x="195" y="21"/>
                  </a:lnTo>
                  <a:lnTo>
                    <a:pt x="191" y="27"/>
                  </a:lnTo>
                  <a:lnTo>
                    <a:pt x="165" y="34"/>
                  </a:lnTo>
                  <a:lnTo>
                    <a:pt x="137" y="32"/>
                  </a:lnTo>
                  <a:lnTo>
                    <a:pt x="101" y="27"/>
                  </a:lnTo>
                  <a:lnTo>
                    <a:pt x="80" y="27"/>
                  </a:lnTo>
                  <a:lnTo>
                    <a:pt x="61" y="30"/>
                  </a:lnTo>
                  <a:lnTo>
                    <a:pt x="84" y="35"/>
                  </a:lnTo>
                  <a:lnTo>
                    <a:pt x="110" y="50"/>
                  </a:lnTo>
                  <a:lnTo>
                    <a:pt x="143" y="58"/>
                  </a:lnTo>
                  <a:lnTo>
                    <a:pt x="172" y="62"/>
                  </a:lnTo>
                  <a:lnTo>
                    <a:pt x="198" y="58"/>
                  </a:lnTo>
                  <a:lnTo>
                    <a:pt x="229" y="50"/>
                  </a:lnTo>
                  <a:lnTo>
                    <a:pt x="252" y="35"/>
                  </a:lnTo>
                  <a:lnTo>
                    <a:pt x="259" y="24"/>
                  </a:lnTo>
                  <a:lnTo>
                    <a:pt x="230" y="22"/>
                  </a:lnTo>
                  <a:lnTo>
                    <a:pt x="265" y="17"/>
                  </a:lnTo>
                  <a:lnTo>
                    <a:pt x="293" y="5"/>
                  </a:lnTo>
                  <a:lnTo>
                    <a:pt x="331" y="4"/>
                  </a:lnTo>
                  <a:lnTo>
                    <a:pt x="360" y="9"/>
                  </a:lnTo>
                  <a:lnTo>
                    <a:pt x="331" y="11"/>
                  </a:lnTo>
                  <a:lnTo>
                    <a:pt x="289" y="21"/>
                  </a:lnTo>
                  <a:lnTo>
                    <a:pt x="275" y="32"/>
                  </a:lnTo>
                  <a:lnTo>
                    <a:pt x="265" y="43"/>
                  </a:lnTo>
                  <a:lnTo>
                    <a:pt x="244" y="62"/>
                  </a:lnTo>
                  <a:lnTo>
                    <a:pt x="275" y="55"/>
                  </a:lnTo>
                  <a:lnTo>
                    <a:pt x="307" y="41"/>
                  </a:lnTo>
                  <a:lnTo>
                    <a:pt x="297" y="55"/>
                  </a:lnTo>
                  <a:lnTo>
                    <a:pt x="276" y="73"/>
                  </a:lnTo>
                  <a:lnTo>
                    <a:pt x="259" y="84"/>
                  </a:lnTo>
                  <a:lnTo>
                    <a:pt x="282" y="85"/>
                  </a:lnTo>
                  <a:lnTo>
                    <a:pt x="331" y="85"/>
                  </a:lnTo>
                  <a:lnTo>
                    <a:pt x="358" y="84"/>
                  </a:lnTo>
                  <a:lnTo>
                    <a:pt x="373" y="74"/>
                  </a:lnTo>
                  <a:lnTo>
                    <a:pt x="346" y="55"/>
                  </a:lnTo>
                  <a:lnTo>
                    <a:pt x="392" y="74"/>
                  </a:lnTo>
                  <a:lnTo>
                    <a:pt x="420" y="87"/>
                  </a:lnTo>
                  <a:lnTo>
                    <a:pt x="430" y="104"/>
                  </a:lnTo>
                  <a:lnTo>
                    <a:pt x="407" y="110"/>
                  </a:lnTo>
                  <a:lnTo>
                    <a:pt x="373" y="104"/>
                  </a:lnTo>
                  <a:lnTo>
                    <a:pt x="335" y="104"/>
                  </a:lnTo>
                  <a:lnTo>
                    <a:pt x="315" y="120"/>
                  </a:lnTo>
                  <a:lnTo>
                    <a:pt x="276" y="138"/>
                  </a:lnTo>
                  <a:lnTo>
                    <a:pt x="259" y="138"/>
                  </a:lnTo>
                  <a:lnTo>
                    <a:pt x="281" y="153"/>
                  </a:lnTo>
                  <a:lnTo>
                    <a:pt x="258" y="163"/>
                  </a:lnTo>
                  <a:lnTo>
                    <a:pt x="278" y="179"/>
                  </a:lnTo>
                  <a:lnTo>
                    <a:pt x="311" y="187"/>
                  </a:lnTo>
                  <a:lnTo>
                    <a:pt x="356" y="195"/>
                  </a:lnTo>
                  <a:lnTo>
                    <a:pt x="402" y="202"/>
                  </a:lnTo>
                  <a:lnTo>
                    <a:pt x="376" y="178"/>
                  </a:lnTo>
                  <a:lnTo>
                    <a:pt x="337" y="153"/>
                  </a:lnTo>
                  <a:lnTo>
                    <a:pt x="373" y="142"/>
                  </a:lnTo>
                  <a:lnTo>
                    <a:pt x="407" y="141"/>
                  </a:lnTo>
                  <a:lnTo>
                    <a:pt x="407" y="132"/>
                  </a:lnTo>
                  <a:lnTo>
                    <a:pt x="407" y="115"/>
                  </a:lnTo>
                  <a:lnTo>
                    <a:pt x="441" y="138"/>
                  </a:lnTo>
                  <a:lnTo>
                    <a:pt x="505" y="270"/>
                  </a:lnTo>
                  <a:lnTo>
                    <a:pt x="498" y="365"/>
                  </a:lnTo>
                  <a:lnTo>
                    <a:pt x="456" y="387"/>
                  </a:lnTo>
                  <a:lnTo>
                    <a:pt x="409" y="328"/>
                  </a:lnTo>
                  <a:lnTo>
                    <a:pt x="329" y="308"/>
                  </a:lnTo>
                  <a:lnTo>
                    <a:pt x="240" y="301"/>
                  </a:lnTo>
                  <a:lnTo>
                    <a:pt x="191" y="268"/>
                  </a:lnTo>
                  <a:lnTo>
                    <a:pt x="177" y="179"/>
                  </a:lnTo>
                  <a:lnTo>
                    <a:pt x="170" y="159"/>
                  </a:lnTo>
                  <a:lnTo>
                    <a:pt x="205" y="156"/>
                  </a:lnTo>
                  <a:lnTo>
                    <a:pt x="200" y="141"/>
                  </a:lnTo>
                  <a:lnTo>
                    <a:pt x="205" y="130"/>
                  </a:lnTo>
                  <a:lnTo>
                    <a:pt x="189" y="110"/>
                  </a:lnTo>
                  <a:lnTo>
                    <a:pt x="163" y="97"/>
                  </a:lnTo>
                  <a:lnTo>
                    <a:pt x="122" y="94"/>
                  </a:lnTo>
                  <a:lnTo>
                    <a:pt x="91" y="78"/>
                  </a:lnTo>
                  <a:lnTo>
                    <a:pt x="61" y="58"/>
                  </a:lnTo>
                  <a:lnTo>
                    <a:pt x="37" y="55"/>
                  </a:lnTo>
                  <a:lnTo>
                    <a:pt x="9" y="63"/>
                  </a:lnTo>
                  <a:lnTo>
                    <a:pt x="0" y="50"/>
                  </a:lnTo>
                  <a:lnTo>
                    <a:pt x="7" y="21"/>
                  </a:lnTo>
                  <a:lnTo>
                    <a:pt x="16" y="14"/>
                  </a:lnTo>
                </a:path>
              </a:pathLst>
            </a:custGeom>
            <a:solidFill>
              <a:srgbClr val="505050"/>
            </a:solidFill>
            <a:ln w="12700" cap="rnd" cmpd="sng">
              <a:solidFill>
                <a:srgbClr val="505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3700" y="2723"/>
              <a:ext cx="188" cy="334"/>
            </a:xfrm>
            <a:custGeom>
              <a:avLst/>
              <a:gdLst>
                <a:gd name="T0" fmla="*/ 67 w 188"/>
                <a:gd name="T1" fmla="*/ 0 h 334"/>
                <a:gd name="T2" fmla="*/ 58 w 188"/>
                <a:gd name="T3" fmla="*/ 14 h 334"/>
                <a:gd name="T4" fmla="*/ 70 w 188"/>
                <a:gd name="T5" fmla="*/ 34 h 334"/>
                <a:gd name="T6" fmla="*/ 70 w 188"/>
                <a:gd name="T7" fmla="*/ 48 h 334"/>
                <a:gd name="T8" fmla="*/ 47 w 188"/>
                <a:gd name="T9" fmla="*/ 86 h 334"/>
                <a:gd name="T10" fmla="*/ 23 w 188"/>
                <a:gd name="T11" fmla="*/ 130 h 334"/>
                <a:gd name="T12" fmla="*/ 4 w 188"/>
                <a:gd name="T13" fmla="*/ 163 h 334"/>
                <a:gd name="T14" fmla="*/ 0 w 188"/>
                <a:gd name="T15" fmla="*/ 179 h 334"/>
                <a:gd name="T16" fmla="*/ 0 w 188"/>
                <a:gd name="T17" fmla="*/ 193 h 334"/>
                <a:gd name="T18" fmla="*/ 8 w 188"/>
                <a:gd name="T19" fmla="*/ 204 h 334"/>
                <a:gd name="T20" fmla="*/ 49 w 188"/>
                <a:gd name="T21" fmla="*/ 213 h 334"/>
                <a:gd name="T22" fmla="*/ 44 w 188"/>
                <a:gd name="T23" fmla="*/ 226 h 334"/>
                <a:gd name="T24" fmla="*/ 47 w 188"/>
                <a:gd name="T25" fmla="*/ 243 h 334"/>
                <a:gd name="T26" fmla="*/ 56 w 188"/>
                <a:gd name="T27" fmla="*/ 254 h 334"/>
                <a:gd name="T28" fmla="*/ 78 w 188"/>
                <a:gd name="T29" fmla="*/ 263 h 334"/>
                <a:gd name="T30" fmla="*/ 83 w 188"/>
                <a:gd name="T31" fmla="*/ 254 h 334"/>
                <a:gd name="T32" fmla="*/ 101 w 188"/>
                <a:gd name="T33" fmla="*/ 263 h 334"/>
                <a:gd name="T34" fmla="*/ 125 w 188"/>
                <a:gd name="T35" fmla="*/ 263 h 334"/>
                <a:gd name="T36" fmla="*/ 162 w 188"/>
                <a:gd name="T37" fmla="*/ 274 h 334"/>
                <a:gd name="T38" fmla="*/ 162 w 188"/>
                <a:gd name="T39" fmla="*/ 295 h 334"/>
                <a:gd name="T40" fmla="*/ 187 w 188"/>
                <a:gd name="T41" fmla="*/ 333 h 334"/>
                <a:gd name="T42" fmla="*/ 187 w 188"/>
                <a:gd name="T43" fmla="*/ 299 h 334"/>
                <a:gd name="T44" fmla="*/ 172 w 188"/>
                <a:gd name="T45" fmla="*/ 254 h 334"/>
                <a:gd name="T46" fmla="*/ 143 w 188"/>
                <a:gd name="T47" fmla="*/ 237 h 334"/>
                <a:gd name="T48" fmla="*/ 109 w 188"/>
                <a:gd name="T49" fmla="*/ 206 h 334"/>
                <a:gd name="T50" fmla="*/ 143 w 188"/>
                <a:gd name="T51" fmla="*/ 247 h 334"/>
                <a:gd name="T52" fmla="*/ 155 w 188"/>
                <a:gd name="T53" fmla="*/ 261 h 334"/>
                <a:gd name="T54" fmla="*/ 129 w 188"/>
                <a:gd name="T55" fmla="*/ 255 h 334"/>
                <a:gd name="T56" fmla="*/ 111 w 188"/>
                <a:gd name="T57" fmla="*/ 243 h 334"/>
                <a:gd name="T58" fmla="*/ 117 w 188"/>
                <a:gd name="T59" fmla="*/ 259 h 334"/>
                <a:gd name="T60" fmla="*/ 101 w 188"/>
                <a:gd name="T61" fmla="*/ 259 h 334"/>
                <a:gd name="T62" fmla="*/ 78 w 188"/>
                <a:gd name="T63" fmla="*/ 246 h 334"/>
                <a:gd name="T64" fmla="*/ 65 w 188"/>
                <a:gd name="T65" fmla="*/ 247 h 334"/>
                <a:gd name="T66" fmla="*/ 54 w 188"/>
                <a:gd name="T67" fmla="*/ 241 h 334"/>
                <a:gd name="T68" fmla="*/ 50 w 188"/>
                <a:gd name="T69" fmla="*/ 226 h 334"/>
                <a:gd name="T70" fmla="*/ 56 w 188"/>
                <a:gd name="T71" fmla="*/ 218 h 334"/>
                <a:gd name="T72" fmla="*/ 83 w 188"/>
                <a:gd name="T73" fmla="*/ 213 h 334"/>
                <a:gd name="T74" fmla="*/ 54 w 188"/>
                <a:gd name="T75" fmla="*/ 202 h 334"/>
                <a:gd name="T76" fmla="*/ 13 w 188"/>
                <a:gd name="T77" fmla="*/ 198 h 334"/>
                <a:gd name="T78" fmla="*/ 5 w 188"/>
                <a:gd name="T79" fmla="*/ 191 h 334"/>
                <a:gd name="T80" fmla="*/ 5 w 188"/>
                <a:gd name="T81" fmla="*/ 178 h 334"/>
                <a:gd name="T82" fmla="*/ 34 w 188"/>
                <a:gd name="T83" fmla="*/ 135 h 334"/>
                <a:gd name="T84" fmla="*/ 62 w 188"/>
                <a:gd name="T85" fmla="*/ 70 h 334"/>
                <a:gd name="T86" fmla="*/ 85 w 188"/>
                <a:gd name="T87" fmla="*/ 45 h 334"/>
                <a:gd name="T88" fmla="*/ 105 w 188"/>
                <a:gd name="T89" fmla="*/ 57 h 334"/>
                <a:gd name="T90" fmla="*/ 106 w 188"/>
                <a:gd name="T91" fmla="*/ 65 h 334"/>
                <a:gd name="T92" fmla="*/ 92 w 188"/>
                <a:gd name="T93" fmla="*/ 68 h 334"/>
                <a:gd name="T94" fmla="*/ 109 w 188"/>
                <a:gd name="T95" fmla="*/ 88 h 334"/>
                <a:gd name="T96" fmla="*/ 109 w 188"/>
                <a:gd name="T97" fmla="*/ 127 h 334"/>
                <a:gd name="T98" fmla="*/ 117 w 188"/>
                <a:gd name="T99" fmla="*/ 123 h 334"/>
                <a:gd name="T100" fmla="*/ 123 w 188"/>
                <a:gd name="T101" fmla="*/ 102 h 334"/>
                <a:gd name="T102" fmla="*/ 159 w 188"/>
                <a:gd name="T103" fmla="*/ 95 h 334"/>
                <a:gd name="T104" fmla="*/ 154 w 188"/>
                <a:gd name="T105" fmla="*/ 85 h 334"/>
                <a:gd name="T106" fmla="*/ 117 w 188"/>
                <a:gd name="T107" fmla="*/ 68 h 334"/>
                <a:gd name="T108" fmla="*/ 117 w 188"/>
                <a:gd name="T109" fmla="*/ 55 h 334"/>
                <a:gd name="T110" fmla="*/ 146 w 188"/>
                <a:gd name="T111" fmla="*/ 48 h 334"/>
                <a:gd name="T112" fmla="*/ 137 w 188"/>
                <a:gd name="T113" fmla="*/ 41 h 334"/>
                <a:gd name="T114" fmla="*/ 113 w 188"/>
                <a:gd name="T115" fmla="*/ 38 h 334"/>
                <a:gd name="T116" fmla="*/ 101 w 188"/>
                <a:gd name="T117" fmla="*/ 24 h 334"/>
                <a:gd name="T118" fmla="*/ 81 w 188"/>
                <a:gd name="T119" fmla="*/ 16 h 334"/>
                <a:gd name="T120" fmla="*/ 70 w 188"/>
                <a:gd name="T121" fmla="*/ 4 h 334"/>
                <a:gd name="T122" fmla="*/ 67 w 188"/>
                <a:gd name="T123" fmla="*/ 0 h 3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88" h="334">
                  <a:moveTo>
                    <a:pt x="67" y="0"/>
                  </a:moveTo>
                  <a:lnTo>
                    <a:pt x="58" y="14"/>
                  </a:lnTo>
                  <a:lnTo>
                    <a:pt x="70" y="34"/>
                  </a:lnTo>
                  <a:lnTo>
                    <a:pt x="70" y="48"/>
                  </a:lnTo>
                  <a:lnTo>
                    <a:pt x="47" y="86"/>
                  </a:lnTo>
                  <a:lnTo>
                    <a:pt x="23" y="130"/>
                  </a:lnTo>
                  <a:lnTo>
                    <a:pt x="4" y="163"/>
                  </a:lnTo>
                  <a:lnTo>
                    <a:pt x="0" y="179"/>
                  </a:lnTo>
                  <a:lnTo>
                    <a:pt x="0" y="193"/>
                  </a:lnTo>
                  <a:lnTo>
                    <a:pt x="8" y="204"/>
                  </a:lnTo>
                  <a:lnTo>
                    <a:pt x="49" y="213"/>
                  </a:lnTo>
                  <a:lnTo>
                    <a:pt x="44" y="226"/>
                  </a:lnTo>
                  <a:lnTo>
                    <a:pt x="47" y="243"/>
                  </a:lnTo>
                  <a:lnTo>
                    <a:pt x="56" y="254"/>
                  </a:lnTo>
                  <a:lnTo>
                    <a:pt x="78" y="263"/>
                  </a:lnTo>
                  <a:lnTo>
                    <a:pt x="83" y="254"/>
                  </a:lnTo>
                  <a:lnTo>
                    <a:pt x="101" y="263"/>
                  </a:lnTo>
                  <a:lnTo>
                    <a:pt x="125" y="263"/>
                  </a:lnTo>
                  <a:lnTo>
                    <a:pt x="162" y="274"/>
                  </a:lnTo>
                  <a:lnTo>
                    <a:pt x="162" y="295"/>
                  </a:lnTo>
                  <a:lnTo>
                    <a:pt x="187" y="333"/>
                  </a:lnTo>
                  <a:lnTo>
                    <a:pt x="187" y="299"/>
                  </a:lnTo>
                  <a:lnTo>
                    <a:pt x="172" y="254"/>
                  </a:lnTo>
                  <a:lnTo>
                    <a:pt x="143" y="237"/>
                  </a:lnTo>
                  <a:lnTo>
                    <a:pt x="109" y="206"/>
                  </a:lnTo>
                  <a:lnTo>
                    <a:pt x="143" y="247"/>
                  </a:lnTo>
                  <a:lnTo>
                    <a:pt x="155" y="261"/>
                  </a:lnTo>
                  <a:lnTo>
                    <a:pt x="129" y="255"/>
                  </a:lnTo>
                  <a:lnTo>
                    <a:pt x="111" y="243"/>
                  </a:lnTo>
                  <a:lnTo>
                    <a:pt x="117" y="259"/>
                  </a:lnTo>
                  <a:lnTo>
                    <a:pt x="101" y="259"/>
                  </a:lnTo>
                  <a:lnTo>
                    <a:pt x="78" y="246"/>
                  </a:lnTo>
                  <a:lnTo>
                    <a:pt x="65" y="247"/>
                  </a:lnTo>
                  <a:lnTo>
                    <a:pt x="54" y="241"/>
                  </a:lnTo>
                  <a:lnTo>
                    <a:pt x="50" y="226"/>
                  </a:lnTo>
                  <a:lnTo>
                    <a:pt x="56" y="218"/>
                  </a:lnTo>
                  <a:lnTo>
                    <a:pt x="83" y="213"/>
                  </a:lnTo>
                  <a:lnTo>
                    <a:pt x="54" y="202"/>
                  </a:lnTo>
                  <a:lnTo>
                    <a:pt x="13" y="198"/>
                  </a:lnTo>
                  <a:lnTo>
                    <a:pt x="5" y="191"/>
                  </a:lnTo>
                  <a:lnTo>
                    <a:pt x="5" y="178"/>
                  </a:lnTo>
                  <a:lnTo>
                    <a:pt x="34" y="135"/>
                  </a:lnTo>
                  <a:lnTo>
                    <a:pt x="62" y="70"/>
                  </a:lnTo>
                  <a:lnTo>
                    <a:pt x="85" y="45"/>
                  </a:lnTo>
                  <a:lnTo>
                    <a:pt x="105" y="57"/>
                  </a:lnTo>
                  <a:lnTo>
                    <a:pt x="106" y="65"/>
                  </a:lnTo>
                  <a:lnTo>
                    <a:pt x="92" y="68"/>
                  </a:lnTo>
                  <a:lnTo>
                    <a:pt x="109" y="88"/>
                  </a:lnTo>
                  <a:lnTo>
                    <a:pt x="109" y="127"/>
                  </a:lnTo>
                  <a:lnTo>
                    <a:pt x="117" y="123"/>
                  </a:lnTo>
                  <a:lnTo>
                    <a:pt x="123" y="102"/>
                  </a:lnTo>
                  <a:lnTo>
                    <a:pt x="159" y="95"/>
                  </a:lnTo>
                  <a:lnTo>
                    <a:pt x="154" y="85"/>
                  </a:lnTo>
                  <a:lnTo>
                    <a:pt x="117" y="68"/>
                  </a:lnTo>
                  <a:lnTo>
                    <a:pt x="117" y="55"/>
                  </a:lnTo>
                  <a:lnTo>
                    <a:pt x="146" y="48"/>
                  </a:lnTo>
                  <a:lnTo>
                    <a:pt x="137" y="41"/>
                  </a:lnTo>
                  <a:lnTo>
                    <a:pt x="113" y="38"/>
                  </a:lnTo>
                  <a:lnTo>
                    <a:pt x="101" y="24"/>
                  </a:lnTo>
                  <a:lnTo>
                    <a:pt x="81" y="16"/>
                  </a:lnTo>
                  <a:lnTo>
                    <a:pt x="70" y="4"/>
                  </a:lnTo>
                  <a:lnTo>
                    <a:pt x="6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8" name="Freeform 47"/>
            <p:cNvSpPr>
              <a:spLocks/>
            </p:cNvSpPr>
            <p:nvPr/>
          </p:nvSpPr>
          <p:spPr bwMode="auto">
            <a:xfrm>
              <a:off x="3788" y="2992"/>
              <a:ext cx="78" cy="32"/>
            </a:xfrm>
            <a:custGeom>
              <a:avLst/>
              <a:gdLst>
                <a:gd name="T0" fmla="*/ 4 w 78"/>
                <a:gd name="T1" fmla="*/ 4 h 32"/>
                <a:gd name="T2" fmla="*/ 12 w 78"/>
                <a:gd name="T3" fmla="*/ 17 h 32"/>
                <a:gd name="T4" fmla="*/ 49 w 78"/>
                <a:gd name="T5" fmla="*/ 17 h 32"/>
                <a:gd name="T6" fmla="*/ 77 w 78"/>
                <a:gd name="T7" fmla="*/ 13 h 32"/>
                <a:gd name="T8" fmla="*/ 77 w 78"/>
                <a:gd name="T9" fmla="*/ 23 h 32"/>
                <a:gd name="T10" fmla="*/ 29 w 78"/>
                <a:gd name="T11" fmla="*/ 31 h 32"/>
                <a:gd name="T12" fmla="*/ 4 w 78"/>
                <a:gd name="T13" fmla="*/ 30 h 32"/>
                <a:gd name="T14" fmla="*/ 0 w 78"/>
                <a:gd name="T15" fmla="*/ 0 h 32"/>
                <a:gd name="T16" fmla="*/ 4 w 78"/>
                <a:gd name="T17" fmla="*/ 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32">
                  <a:moveTo>
                    <a:pt x="4" y="4"/>
                  </a:moveTo>
                  <a:lnTo>
                    <a:pt x="12" y="17"/>
                  </a:lnTo>
                  <a:lnTo>
                    <a:pt x="49" y="17"/>
                  </a:lnTo>
                  <a:lnTo>
                    <a:pt x="77" y="13"/>
                  </a:lnTo>
                  <a:lnTo>
                    <a:pt x="77" y="23"/>
                  </a:lnTo>
                  <a:lnTo>
                    <a:pt x="29" y="31"/>
                  </a:lnTo>
                  <a:lnTo>
                    <a:pt x="4" y="30"/>
                  </a:lnTo>
                  <a:lnTo>
                    <a:pt x="0" y="0"/>
                  </a:lnTo>
                  <a:lnTo>
                    <a:pt x="4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3761" y="3023"/>
              <a:ext cx="563" cy="208"/>
            </a:xfrm>
            <a:custGeom>
              <a:avLst/>
              <a:gdLst>
                <a:gd name="T0" fmla="*/ 13 w 563"/>
                <a:gd name="T1" fmla="*/ 16 h 208"/>
                <a:gd name="T2" fmla="*/ 47 w 563"/>
                <a:gd name="T3" fmla="*/ 34 h 208"/>
                <a:gd name="T4" fmla="*/ 40 w 563"/>
                <a:gd name="T5" fmla="*/ 70 h 208"/>
                <a:gd name="T6" fmla="*/ 20 w 563"/>
                <a:gd name="T7" fmla="*/ 48 h 208"/>
                <a:gd name="T8" fmla="*/ 5 w 563"/>
                <a:gd name="T9" fmla="*/ 72 h 208"/>
                <a:gd name="T10" fmla="*/ 5 w 563"/>
                <a:gd name="T11" fmla="*/ 89 h 208"/>
                <a:gd name="T12" fmla="*/ 11 w 563"/>
                <a:gd name="T13" fmla="*/ 107 h 208"/>
                <a:gd name="T14" fmla="*/ 23 w 563"/>
                <a:gd name="T15" fmla="*/ 122 h 208"/>
                <a:gd name="T16" fmla="*/ 42 w 563"/>
                <a:gd name="T17" fmla="*/ 130 h 208"/>
                <a:gd name="T18" fmla="*/ 70 w 563"/>
                <a:gd name="T19" fmla="*/ 134 h 208"/>
                <a:gd name="T20" fmla="*/ 98 w 563"/>
                <a:gd name="T21" fmla="*/ 130 h 208"/>
                <a:gd name="T22" fmla="*/ 130 w 563"/>
                <a:gd name="T23" fmla="*/ 128 h 208"/>
                <a:gd name="T24" fmla="*/ 162 w 563"/>
                <a:gd name="T25" fmla="*/ 130 h 208"/>
                <a:gd name="T26" fmla="*/ 229 w 563"/>
                <a:gd name="T27" fmla="*/ 154 h 208"/>
                <a:gd name="T28" fmla="*/ 287 w 563"/>
                <a:gd name="T29" fmla="*/ 184 h 208"/>
                <a:gd name="T30" fmla="*/ 332 w 563"/>
                <a:gd name="T31" fmla="*/ 185 h 208"/>
                <a:gd name="T32" fmla="*/ 367 w 563"/>
                <a:gd name="T33" fmla="*/ 179 h 208"/>
                <a:gd name="T34" fmla="*/ 410 w 563"/>
                <a:gd name="T35" fmla="*/ 156 h 208"/>
                <a:gd name="T36" fmla="*/ 459 w 563"/>
                <a:gd name="T37" fmla="*/ 116 h 208"/>
                <a:gd name="T38" fmla="*/ 508 w 563"/>
                <a:gd name="T39" fmla="*/ 66 h 208"/>
                <a:gd name="T40" fmla="*/ 562 w 563"/>
                <a:gd name="T41" fmla="*/ 0 h 208"/>
                <a:gd name="T42" fmla="*/ 483 w 563"/>
                <a:gd name="T43" fmla="*/ 103 h 208"/>
                <a:gd name="T44" fmla="*/ 442 w 563"/>
                <a:gd name="T45" fmla="*/ 145 h 208"/>
                <a:gd name="T46" fmla="*/ 405 w 563"/>
                <a:gd name="T47" fmla="*/ 173 h 208"/>
                <a:gd name="T48" fmla="*/ 367 w 563"/>
                <a:gd name="T49" fmla="*/ 190 h 208"/>
                <a:gd name="T50" fmla="*/ 325 w 563"/>
                <a:gd name="T51" fmla="*/ 202 h 208"/>
                <a:gd name="T52" fmla="*/ 297 w 563"/>
                <a:gd name="T53" fmla="*/ 207 h 208"/>
                <a:gd name="T54" fmla="*/ 260 w 563"/>
                <a:gd name="T55" fmla="*/ 200 h 208"/>
                <a:gd name="T56" fmla="*/ 225 w 563"/>
                <a:gd name="T57" fmla="*/ 184 h 208"/>
                <a:gd name="T58" fmla="*/ 174 w 563"/>
                <a:gd name="T59" fmla="*/ 158 h 208"/>
                <a:gd name="T60" fmla="*/ 130 w 563"/>
                <a:gd name="T61" fmla="*/ 151 h 208"/>
                <a:gd name="T62" fmla="*/ 85 w 563"/>
                <a:gd name="T63" fmla="*/ 149 h 208"/>
                <a:gd name="T64" fmla="*/ 44 w 563"/>
                <a:gd name="T65" fmla="*/ 145 h 208"/>
                <a:gd name="T66" fmla="*/ 22 w 563"/>
                <a:gd name="T67" fmla="*/ 134 h 208"/>
                <a:gd name="T68" fmla="*/ 8 w 563"/>
                <a:gd name="T69" fmla="*/ 119 h 208"/>
                <a:gd name="T70" fmla="*/ 0 w 563"/>
                <a:gd name="T71" fmla="*/ 100 h 208"/>
                <a:gd name="T72" fmla="*/ 0 w 563"/>
                <a:gd name="T73" fmla="*/ 79 h 208"/>
                <a:gd name="T74" fmla="*/ 1 w 563"/>
                <a:gd name="T75" fmla="*/ 66 h 208"/>
                <a:gd name="T76" fmla="*/ 9 w 563"/>
                <a:gd name="T77" fmla="*/ 51 h 208"/>
                <a:gd name="T78" fmla="*/ 16 w 563"/>
                <a:gd name="T79" fmla="*/ 41 h 208"/>
                <a:gd name="T80" fmla="*/ 11 w 563"/>
                <a:gd name="T81" fmla="*/ 22 h 208"/>
                <a:gd name="T82" fmla="*/ 13 w 563"/>
                <a:gd name="T83" fmla="*/ 16 h 2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63" h="208">
                  <a:moveTo>
                    <a:pt x="13" y="16"/>
                  </a:moveTo>
                  <a:lnTo>
                    <a:pt x="47" y="34"/>
                  </a:lnTo>
                  <a:lnTo>
                    <a:pt x="40" y="70"/>
                  </a:lnTo>
                  <a:lnTo>
                    <a:pt x="20" y="48"/>
                  </a:lnTo>
                  <a:lnTo>
                    <a:pt x="5" y="72"/>
                  </a:lnTo>
                  <a:lnTo>
                    <a:pt x="5" y="89"/>
                  </a:lnTo>
                  <a:lnTo>
                    <a:pt x="11" y="107"/>
                  </a:lnTo>
                  <a:lnTo>
                    <a:pt x="23" y="122"/>
                  </a:lnTo>
                  <a:lnTo>
                    <a:pt x="42" y="130"/>
                  </a:lnTo>
                  <a:lnTo>
                    <a:pt x="70" y="134"/>
                  </a:lnTo>
                  <a:lnTo>
                    <a:pt x="98" y="130"/>
                  </a:lnTo>
                  <a:lnTo>
                    <a:pt x="130" y="128"/>
                  </a:lnTo>
                  <a:lnTo>
                    <a:pt x="162" y="130"/>
                  </a:lnTo>
                  <a:lnTo>
                    <a:pt x="229" y="154"/>
                  </a:lnTo>
                  <a:lnTo>
                    <a:pt x="287" y="184"/>
                  </a:lnTo>
                  <a:lnTo>
                    <a:pt x="332" y="185"/>
                  </a:lnTo>
                  <a:lnTo>
                    <a:pt x="367" y="179"/>
                  </a:lnTo>
                  <a:lnTo>
                    <a:pt x="410" y="156"/>
                  </a:lnTo>
                  <a:lnTo>
                    <a:pt x="459" y="116"/>
                  </a:lnTo>
                  <a:lnTo>
                    <a:pt x="508" y="66"/>
                  </a:lnTo>
                  <a:lnTo>
                    <a:pt x="562" y="0"/>
                  </a:lnTo>
                  <a:lnTo>
                    <a:pt x="483" y="103"/>
                  </a:lnTo>
                  <a:lnTo>
                    <a:pt x="442" y="145"/>
                  </a:lnTo>
                  <a:lnTo>
                    <a:pt x="405" y="173"/>
                  </a:lnTo>
                  <a:lnTo>
                    <a:pt x="367" y="190"/>
                  </a:lnTo>
                  <a:lnTo>
                    <a:pt x="325" y="202"/>
                  </a:lnTo>
                  <a:lnTo>
                    <a:pt x="297" y="207"/>
                  </a:lnTo>
                  <a:lnTo>
                    <a:pt x="260" y="200"/>
                  </a:lnTo>
                  <a:lnTo>
                    <a:pt x="225" y="184"/>
                  </a:lnTo>
                  <a:lnTo>
                    <a:pt x="174" y="158"/>
                  </a:lnTo>
                  <a:lnTo>
                    <a:pt x="130" y="151"/>
                  </a:lnTo>
                  <a:lnTo>
                    <a:pt x="85" y="149"/>
                  </a:lnTo>
                  <a:lnTo>
                    <a:pt x="44" y="145"/>
                  </a:lnTo>
                  <a:lnTo>
                    <a:pt x="22" y="134"/>
                  </a:lnTo>
                  <a:lnTo>
                    <a:pt x="8" y="119"/>
                  </a:lnTo>
                  <a:lnTo>
                    <a:pt x="0" y="100"/>
                  </a:lnTo>
                  <a:lnTo>
                    <a:pt x="0" y="79"/>
                  </a:lnTo>
                  <a:lnTo>
                    <a:pt x="1" y="66"/>
                  </a:lnTo>
                  <a:lnTo>
                    <a:pt x="9" y="51"/>
                  </a:lnTo>
                  <a:lnTo>
                    <a:pt x="16" y="41"/>
                  </a:lnTo>
                  <a:lnTo>
                    <a:pt x="11" y="22"/>
                  </a:lnTo>
                  <a:lnTo>
                    <a:pt x="13" y="1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0" name="Freeform 49"/>
            <p:cNvSpPr>
              <a:spLocks/>
            </p:cNvSpPr>
            <p:nvPr/>
          </p:nvSpPr>
          <p:spPr bwMode="auto">
            <a:xfrm>
              <a:off x="3767" y="2398"/>
              <a:ext cx="614" cy="326"/>
            </a:xfrm>
            <a:custGeom>
              <a:avLst/>
              <a:gdLst>
                <a:gd name="T0" fmla="*/ 51 w 614"/>
                <a:gd name="T1" fmla="*/ 202 h 326"/>
                <a:gd name="T2" fmla="*/ 91 w 614"/>
                <a:gd name="T3" fmla="*/ 151 h 326"/>
                <a:gd name="T4" fmla="*/ 111 w 614"/>
                <a:gd name="T5" fmla="*/ 117 h 326"/>
                <a:gd name="T6" fmla="*/ 118 w 614"/>
                <a:gd name="T7" fmla="*/ 82 h 326"/>
                <a:gd name="T8" fmla="*/ 156 w 614"/>
                <a:gd name="T9" fmla="*/ 43 h 326"/>
                <a:gd name="T10" fmla="*/ 214 w 614"/>
                <a:gd name="T11" fmla="*/ 24 h 326"/>
                <a:gd name="T12" fmla="*/ 262 w 614"/>
                <a:gd name="T13" fmla="*/ 16 h 326"/>
                <a:gd name="T14" fmla="*/ 326 w 614"/>
                <a:gd name="T15" fmla="*/ 0 h 326"/>
                <a:gd name="T16" fmla="*/ 403 w 614"/>
                <a:gd name="T17" fmla="*/ 22 h 326"/>
                <a:gd name="T18" fmla="*/ 488 w 614"/>
                <a:gd name="T19" fmla="*/ 30 h 326"/>
                <a:gd name="T20" fmla="*/ 576 w 614"/>
                <a:gd name="T21" fmla="*/ 80 h 326"/>
                <a:gd name="T22" fmla="*/ 613 w 614"/>
                <a:gd name="T23" fmla="*/ 144 h 326"/>
                <a:gd name="T24" fmla="*/ 560 w 614"/>
                <a:gd name="T25" fmla="*/ 79 h 326"/>
                <a:gd name="T26" fmla="*/ 451 w 614"/>
                <a:gd name="T27" fmla="*/ 38 h 326"/>
                <a:gd name="T28" fmla="*/ 368 w 614"/>
                <a:gd name="T29" fmla="*/ 24 h 326"/>
                <a:gd name="T30" fmla="*/ 283 w 614"/>
                <a:gd name="T31" fmla="*/ 17 h 326"/>
                <a:gd name="T32" fmla="*/ 221 w 614"/>
                <a:gd name="T33" fmla="*/ 51 h 326"/>
                <a:gd name="T34" fmla="*/ 145 w 614"/>
                <a:gd name="T35" fmla="*/ 64 h 326"/>
                <a:gd name="T36" fmla="*/ 118 w 614"/>
                <a:gd name="T37" fmla="*/ 105 h 326"/>
                <a:gd name="T38" fmla="*/ 139 w 614"/>
                <a:gd name="T39" fmla="*/ 112 h 326"/>
                <a:gd name="T40" fmla="*/ 204 w 614"/>
                <a:gd name="T41" fmla="*/ 133 h 326"/>
                <a:gd name="T42" fmla="*/ 280 w 614"/>
                <a:gd name="T43" fmla="*/ 152 h 326"/>
                <a:gd name="T44" fmla="*/ 374 w 614"/>
                <a:gd name="T45" fmla="*/ 133 h 326"/>
                <a:gd name="T46" fmla="*/ 359 w 614"/>
                <a:gd name="T47" fmla="*/ 165 h 326"/>
                <a:gd name="T48" fmla="*/ 384 w 614"/>
                <a:gd name="T49" fmla="*/ 186 h 326"/>
                <a:gd name="T50" fmla="*/ 301 w 614"/>
                <a:gd name="T51" fmla="*/ 182 h 326"/>
                <a:gd name="T52" fmla="*/ 230 w 614"/>
                <a:gd name="T53" fmla="*/ 156 h 326"/>
                <a:gd name="T54" fmla="*/ 179 w 614"/>
                <a:gd name="T55" fmla="*/ 128 h 326"/>
                <a:gd name="T56" fmla="*/ 141 w 614"/>
                <a:gd name="T57" fmla="*/ 121 h 326"/>
                <a:gd name="T58" fmla="*/ 92 w 614"/>
                <a:gd name="T59" fmla="*/ 156 h 326"/>
                <a:gd name="T60" fmla="*/ 40 w 614"/>
                <a:gd name="T61" fmla="*/ 238 h 326"/>
                <a:gd name="T62" fmla="*/ 0 w 614"/>
                <a:gd name="T63" fmla="*/ 325 h 3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14" h="326">
                  <a:moveTo>
                    <a:pt x="3" y="316"/>
                  </a:moveTo>
                  <a:lnTo>
                    <a:pt x="51" y="202"/>
                  </a:lnTo>
                  <a:lnTo>
                    <a:pt x="71" y="174"/>
                  </a:lnTo>
                  <a:lnTo>
                    <a:pt x="91" y="151"/>
                  </a:lnTo>
                  <a:lnTo>
                    <a:pt x="113" y="133"/>
                  </a:lnTo>
                  <a:lnTo>
                    <a:pt x="111" y="117"/>
                  </a:lnTo>
                  <a:lnTo>
                    <a:pt x="111" y="100"/>
                  </a:lnTo>
                  <a:lnTo>
                    <a:pt x="118" y="82"/>
                  </a:lnTo>
                  <a:lnTo>
                    <a:pt x="130" y="61"/>
                  </a:lnTo>
                  <a:lnTo>
                    <a:pt x="156" y="43"/>
                  </a:lnTo>
                  <a:lnTo>
                    <a:pt x="185" y="36"/>
                  </a:lnTo>
                  <a:lnTo>
                    <a:pt x="214" y="24"/>
                  </a:lnTo>
                  <a:lnTo>
                    <a:pt x="235" y="27"/>
                  </a:lnTo>
                  <a:lnTo>
                    <a:pt x="262" y="16"/>
                  </a:lnTo>
                  <a:lnTo>
                    <a:pt x="293" y="3"/>
                  </a:lnTo>
                  <a:lnTo>
                    <a:pt x="326" y="0"/>
                  </a:lnTo>
                  <a:lnTo>
                    <a:pt x="364" y="9"/>
                  </a:lnTo>
                  <a:lnTo>
                    <a:pt x="403" y="22"/>
                  </a:lnTo>
                  <a:lnTo>
                    <a:pt x="431" y="24"/>
                  </a:lnTo>
                  <a:lnTo>
                    <a:pt x="488" y="30"/>
                  </a:lnTo>
                  <a:lnTo>
                    <a:pt x="543" y="56"/>
                  </a:lnTo>
                  <a:lnTo>
                    <a:pt x="576" y="80"/>
                  </a:lnTo>
                  <a:lnTo>
                    <a:pt x="594" y="112"/>
                  </a:lnTo>
                  <a:lnTo>
                    <a:pt x="613" y="144"/>
                  </a:lnTo>
                  <a:lnTo>
                    <a:pt x="583" y="97"/>
                  </a:lnTo>
                  <a:lnTo>
                    <a:pt x="560" y="79"/>
                  </a:lnTo>
                  <a:lnTo>
                    <a:pt x="504" y="51"/>
                  </a:lnTo>
                  <a:lnTo>
                    <a:pt x="451" y="38"/>
                  </a:lnTo>
                  <a:lnTo>
                    <a:pt x="413" y="36"/>
                  </a:lnTo>
                  <a:lnTo>
                    <a:pt x="368" y="24"/>
                  </a:lnTo>
                  <a:lnTo>
                    <a:pt x="319" y="17"/>
                  </a:lnTo>
                  <a:lnTo>
                    <a:pt x="283" y="17"/>
                  </a:lnTo>
                  <a:lnTo>
                    <a:pt x="248" y="28"/>
                  </a:lnTo>
                  <a:lnTo>
                    <a:pt x="221" y="51"/>
                  </a:lnTo>
                  <a:lnTo>
                    <a:pt x="172" y="51"/>
                  </a:lnTo>
                  <a:lnTo>
                    <a:pt x="145" y="64"/>
                  </a:lnTo>
                  <a:lnTo>
                    <a:pt x="124" y="80"/>
                  </a:lnTo>
                  <a:lnTo>
                    <a:pt x="118" y="105"/>
                  </a:lnTo>
                  <a:lnTo>
                    <a:pt x="120" y="124"/>
                  </a:lnTo>
                  <a:lnTo>
                    <a:pt x="139" y="112"/>
                  </a:lnTo>
                  <a:lnTo>
                    <a:pt x="172" y="116"/>
                  </a:lnTo>
                  <a:lnTo>
                    <a:pt x="204" y="133"/>
                  </a:lnTo>
                  <a:lnTo>
                    <a:pt x="239" y="149"/>
                  </a:lnTo>
                  <a:lnTo>
                    <a:pt x="280" y="152"/>
                  </a:lnTo>
                  <a:lnTo>
                    <a:pt x="327" y="144"/>
                  </a:lnTo>
                  <a:lnTo>
                    <a:pt x="374" y="133"/>
                  </a:lnTo>
                  <a:lnTo>
                    <a:pt x="319" y="154"/>
                  </a:lnTo>
                  <a:lnTo>
                    <a:pt x="359" y="165"/>
                  </a:lnTo>
                  <a:lnTo>
                    <a:pt x="413" y="168"/>
                  </a:lnTo>
                  <a:lnTo>
                    <a:pt x="384" y="186"/>
                  </a:lnTo>
                  <a:lnTo>
                    <a:pt x="347" y="186"/>
                  </a:lnTo>
                  <a:lnTo>
                    <a:pt x="301" y="182"/>
                  </a:lnTo>
                  <a:lnTo>
                    <a:pt x="274" y="165"/>
                  </a:lnTo>
                  <a:lnTo>
                    <a:pt x="230" y="156"/>
                  </a:lnTo>
                  <a:lnTo>
                    <a:pt x="202" y="144"/>
                  </a:lnTo>
                  <a:lnTo>
                    <a:pt x="179" y="128"/>
                  </a:lnTo>
                  <a:lnTo>
                    <a:pt x="162" y="119"/>
                  </a:lnTo>
                  <a:lnTo>
                    <a:pt x="141" y="121"/>
                  </a:lnTo>
                  <a:lnTo>
                    <a:pt x="121" y="133"/>
                  </a:lnTo>
                  <a:lnTo>
                    <a:pt x="92" y="156"/>
                  </a:lnTo>
                  <a:lnTo>
                    <a:pt x="61" y="194"/>
                  </a:lnTo>
                  <a:lnTo>
                    <a:pt x="40" y="238"/>
                  </a:lnTo>
                  <a:lnTo>
                    <a:pt x="40" y="264"/>
                  </a:lnTo>
                  <a:lnTo>
                    <a:pt x="0" y="325"/>
                  </a:lnTo>
                  <a:lnTo>
                    <a:pt x="3" y="31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1" name="Freeform 50"/>
            <p:cNvSpPr>
              <a:spLocks/>
            </p:cNvSpPr>
            <p:nvPr/>
          </p:nvSpPr>
          <p:spPr bwMode="auto">
            <a:xfrm>
              <a:off x="4036" y="2495"/>
              <a:ext cx="399" cy="466"/>
            </a:xfrm>
            <a:custGeom>
              <a:avLst/>
              <a:gdLst>
                <a:gd name="T0" fmla="*/ 367 w 399"/>
                <a:gd name="T1" fmla="*/ 59 h 466"/>
                <a:gd name="T2" fmla="*/ 398 w 399"/>
                <a:gd name="T3" fmla="*/ 144 h 466"/>
                <a:gd name="T4" fmla="*/ 386 w 399"/>
                <a:gd name="T5" fmla="*/ 256 h 466"/>
                <a:gd name="T6" fmla="*/ 373 w 399"/>
                <a:gd name="T7" fmla="*/ 339 h 466"/>
                <a:gd name="T8" fmla="*/ 331 w 399"/>
                <a:gd name="T9" fmla="*/ 419 h 466"/>
                <a:gd name="T10" fmla="*/ 304 w 399"/>
                <a:gd name="T11" fmla="*/ 457 h 466"/>
                <a:gd name="T12" fmla="*/ 263 w 399"/>
                <a:gd name="T13" fmla="*/ 465 h 466"/>
                <a:gd name="T14" fmla="*/ 248 w 399"/>
                <a:gd name="T15" fmla="*/ 448 h 466"/>
                <a:gd name="T16" fmla="*/ 227 w 399"/>
                <a:gd name="T17" fmla="*/ 458 h 466"/>
                <a:gd name="T18" fmla="*/ 259 w 399"/>
                <a:gd name="T19" fmla="*/ 378 h 466"/>
                <a:gd name="T20" fmla="*/ 259 w 399"/>
                <a:gd name="T21" fmla="*/ 329 h 466"/>
                <a:gd name="T22" fmla="*/ 237 w 399"/>
                <a:gd name="T23" fmla="*/ 295 h 466"/>
                <a:gd name="T24" fmla="*/ 203 w 399"/>
                <a:gd name="T25" fmla="*/ 295 h 466"/>
                <a:gd name="T26" fmla="*/ 208 w 399"/>
                <a:gd name="T27" fmla="*/ 309 h 466"/>
                <a:gd name="T28" fmla="*/ 228 w 399"/>
                <a:gd name="T29" fmla="*/ 331 h 466"/>
                <a:gd name="T30" fmla="*/ 228 w 399"/>
                <a:gd name="T31" fmla="*/ 377 h 466"/>
                <a:gd name="T32" fmla="*/ 221 w 399"/>
                <a:gd name="T33" fmla="*/ 374 h 466"/>
                <a:gd name="T34" fmla="*/ 203 w 399"/>
                <a:gd name="T35" fmla="*/ 339 h 466"/>
                <a:gd name="T36" fmla="*/ 164 w 399"/>
                <a:gd name="T37" fmla="*/ 329 h 466"/>
                <a:gd name="T38" fmla="*/ 159 w 399"/>
                <a:gd name="T39" fmla="*/ 343 h 466"/>
                <a:gd name="T40" fmla="*/ 156 w 399"/>
                <a:gd name="T41" fmla="*/ 357 h 466"/>
                <a:gd name="T42" fmla="*/ 101 w 399"/>
                <a:gd name="T43" fmla="*/ 348 h 466"/>
                <a:gd name="T44" fmla="*/ 54 w 399"/>
                <a:gd name="T45" fmla="*/ 313 h 466"/>
                <a:gd name="T46" fmla="*/ 58 w 399"/>
                <a:gd name="T47" fmla="*/ 298 h 466"/>
                <a:gd name="T48" fmla="*/ 36 w 399"/>
                <a:gd name="T49" fmla="*/ 246 h 466"/>
                <a:gd name="T50" fmla="*/ 0 w 399"/>
                <a:gd name="T51" fmla="*/ 190 h 466"/>
                <a:gd name="T52" fmla="*/ 65 w 399"/>
                <a:gd name="T53" fmla="*/ 246 h 466"/>
                <a:gd name="T54" fmla="*/ 148 w 399"/>
                <a:gd name="T55" fmla="*/ 256 h 466"/>
                <a:gd name="T56" fmla="*/ 237 w 399"/>
                <a:gd name="T57" fmla="*/ 265 h 466"/>
                <a:gd name="T58" fmla="*/ 296 w 399"/>
                <a:gd name="T59" fmla="*/ 309 h 466"/>
                <a:gd name="T60" fmla="*/ 309 w 399"/>
                <a:gd name="T61" fmla="*/ 306 h 466"/>
                <a:gd name="T62" fmla="*/ 320 w 399"/>
                <a:gd name="T63" fmla="*/ 282 h 466"/>
                <a:gd name="T64" fmla="*/ 286 w 399"/>
                <a:gd name="T65" fmla="*/ 254 h 466"/>
                <a:gd name="T66" fmla="*/ 296 w 399"/>
                <a:gd name="T67" fmla="*/ 252 h 466"/>
                <a:gd name="T68" fmla="*/ 312 w 399"/>
                <a:gd name="T69" fmla="*/ 248 h 466"/>
                <a:gd name="T70" fmla="*/ 268 w 399"/>
                <a:gd name="T71" fmla="*/ 224 h 466"/>
                <a:gd name="T72" fmla="*/ 240 w 399"/>
                <a:gd name="T73" fmla="*/ 193 h 466"/>
                <a:gd name="T74" fmla="*/ 168 w 399"/>
                <a:gd name="T75" fmla="*/ 167 h 466"/>
                <a:gd name="T76" fmla="*/ 259 w 399"/>
                <a:gd name="T77" fmla="*/ 180 h 466"/>
                <a:gd name="T78" fmla="*/ 306 w 399"/>
                <a:gd name="T79" fmla="*/ 203 h 466"/>
                <a:gd name="T80" fmla="*/ 270 w 399"/>
                <a:gd name="T81" fmla="*/ 159 h 466"/>
                <a:gd name="T82" fmla="*/ 198 w 399"/>
                <a:gd name="T83" fmla="*/ 119 h 466"/>
                <a:gd name="T84" fmla="*/ 263 w 399"/>
                <a:gd name="T85" fmla="*/ 119 h 466"/>
                <a:gd name="T86" fmla="*/ 251 w 399"/>
                <a:gd name="T87" fmla="*/ 88 h 466"/>
                <a:gd name="T88" fmla="*/ 252 w 399"/>
                <a:gd name="T89" fmla="*/ 64 h 466"/>
                <a:gd name="T90" fmla="*/ 243 w 399"/>
                <a:gd name="T91" fmla="*/ 36 h 466"/>
                <a:gd name="T92" fmla="*/ 164 w 399"/>
                <a:gd name="T93" fmla="*/ 0 h 466"/>
                <a:gd name="T94" fmla="*/ 282 w 399"/>
                <a:gd name="T95" fmla="*/ 22 h 466"/>
                <a:gd name="T96" fmla="*/ 300 w 399"/>
                <a:gd name="T97" fmla="*/ 6 h 466"/>
                <a:gd name="T98" fmla="*/ 333 w 399"/>
                <a:gd name="T99" fmla="*/ 28 h 4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9" h="466">
                  <a:moveTo>
                    <a:pt x="333" y="28"/>
                  </a:moveTo>
                  <a:lnTo>
                    <a:pt x="367" y="59"/>
                  </a:lnTo>
                  <a:lnTo>
                    <a:pt x="395" y="109"/>
                  </a:lnTo>
                  <a:lnTo>
                    <a:pt x="398" y="144"/>
                  </a:lnTo>
                  <a:lnTo>
                    <a:pt x="398" y="197"/>
                  </a:lnTo>
                  <a:lnTo>
                    <a:pt x="386" y="256"/>
                  </a:lnTo>
                  <a:lnTo>
                    <a:pt x="378" y="303"/>
                  </a:lnTo>
                  <a:lnTo>
                    <a:pt x="373" y="339"/>
                  </a:lnTo>
                  <a:lnTo>
                    <a:pt x="351" y="386"/>
                  </a:lnTo>
                  <a:lnTo>
                    <a:pt x="331" y="419"/>
                  </a:lnTo>
                  <a:lnTo>
                    <a:pt x="319" y="446"/>
                  </a:lnTo>
                  <a:lnTo>
                    <a:pt x="304" y="457"/>
                  </a:lnTo>
                  <a:lnTo>
                    <a:pt x="286" y="465"/>
                  </a:lnTo>
                  <a:lnTo>
                    <a:pt x="263" y="465"/>
                  </a:lnTo>
                  <a:lnTo>
                    <a:pt x="263" y="449"/>
                  </a:lnTo>
                  <a:lnTo>
                    <a:pt x="248" y="448"/>
                  </a:lnTo>
                  <a:lnTo>
                    <a:pt x="243" y="438"/>
                  </a:lnTo>
                  <a:lnTo>
                    <a:pt x="227" y="458"/>
                  </a:lnTo>
                  <a:lnTo>
                    <a:pt x="247" y="417"/>
                  </a:lnTo>
                  <a:lnTo>
                    <a:pt x="259" y="378"/>
                  </a:lnTo>
                  <a:lnTo>
                    <a:pt x="261" y="353"/>
                  </a:lnTo>
                  <a:lnTo>
                    <a:pt x="259" y="329"/>
                  </a:lnTo>
                  <a:lnTo>
                    <a:pt x="251" y="309"/>
                  </a:lnTo>
                  <a:lnTo>
                    <a:pt x="237" y="295"/>
                  </a:lnTo>
                  <a:lnTo>
                    <a:pt x="216" y="293"/>
                  </a:lnTo>
                  <a:lnTo>
                    <a:pt x="203" y="295"/>
                  </a:lnTo>
                  <a:lnTo>
                    <a:pt x="187" y="300"/>
                  </a:lnTo>
                  <a:lnTo>
                    <a:pt x="208" y="309"/>
                  </a:lnTo>
                  <a:lnTo>
                    <a:pt x="196" y="313"/>
                  </a:lnTo>
                  <a:lnTo>
                    <a:pt x="228" y="331"/>
                  </a:lnTo>
                  <a:lnTo>
                    <a:pt x="232" y="353"/>
                  </a:lnTo>
                  <a:lnTo>
                    <a:pt x="228" y="377"/>
                  </a:lnTo>
                  <a:lnTo>
                    <a:pt x="219" y="402"/>
                  </a:lnTo>
                  <a:lnTo>
                    <a:pt x="221" y="374"/>
                  </a:lnTo>
                  <a:lnTo>
                    <a:pt x="214" y="355"/>
                  </a:lnTo>
                  <a:lnTo>
                    <a:pt x="203" y="339"/>
                  </a:lnTo>
                  <a:lnTo>
                    <a:pt x="182" y="322"/>
                  </a:lnTo>
                  <a:lnTo>
                    <a:pt x="164" y="329"/>
                  </a:lnTo>
                  <a:lnTo>
                    <a:pt x="148" y="326"/>
                  </a:lnTo>
                  <a:lnTo>
                    <a:pt x="159" y="343"/>
                  </a:lnTo>
                  <a:lnTo>
                    <a:pt x="182" y="351"/>
                  </a:lnTo>
                  <a:lnTo>
                    <a:pt x="156" y="357"/>
                  </a:lnTo>
                  <a:lnTo>
                    <a:pt x="130" y="357"/>
                  </a:lnTo>
                  <a:lnTo>
                    <a:pt x="101" y="348"/>
                  </a:lnTo>
                  <a:lnTo>
                    <a:pt x="73" y="326"/>
                  </a:lnTo>
                  <a:lnTo>
                    <a:pt x="54" y="313"/>
                  </a:lnTo>
                  <a:lnTo>
                    <a:pt x="90" y="316"/>
                  </a:lnTo>
                  <a:lnTo>
                    <a:pt x="58" y="298"/>
                  </a:lnTo>
                  <a:lnTo>
                    <a:pt x="33" y="264"/>
                  </a:lnTo>
                  <a:lnTo>
                    <a:pt x="36" y="246"/>
                  </a:lnTo>
                  <a:lnTo>
                    <a:pt x="20" y="225"/>
                  </a:lnTo>
                  <a:lnTo>
                    <a:pt x="0" y="190"/>
                  </a:lnTo>
                  <a:lnTo>
                    <a:pt x="28" y="224"/>
                  </a:lnTo>
                  <a:lnTo>
                    <a:pt x="65" y="246"/>
                  </a:lnTo>
                  <a:lnTo>
                    <a:pt x="115" y="257"/>
                  </a:lnTo>
                  <a:lnTo>
                    <a:pt x="148" y="256"/>
                  </a:lnTo>
                  <a:lnTo>
                    <a:pt x="189" y="257"/>
                  </a:lnTo>
                  <a:lnTo>
                    <a:pt x="237" y="265"/>
                  </a:lnTo>
                  <a:lnTo>
                    <a:pt x="263" y="281"/>
                  </a:lnTo>
                  <a:lnTo>
                    <a:pt x="296" y="309"/>
                  </a:lnTo>
                  <a:lnTo>
                    <a:pt x="309" y="326"/>
                  </a:lnTo>
                  <a:lnTo>
                    <a:pt x="309" y="306"/>
                  </a:lnTo>
                  <a:lnTo>
                    <a:pt x="326" y="306"/>
                  </a:lnTo>
                  <a:lnTo>
                    <a:pt x="320" y="282"/>
                  </a:lnTo>
                  <a:lnTo>
                    <a:pt x="309" y="268"/>
                  </a:lnTo>
                  <a:lnTo>
                    <a:pt x="286" y="254"/>
                  </a:lnTo>
                  <a:lnTo>
                    <a:pt x="263" y="244"/>
                  </a:lnTo>
                  <a:lnTo>
                    <a:pt x="296" y="252"/>
                  </a:lnTo>
                  <a:lnTo>
                    <a:pt x="319" y="262"/>
                  </a:lnTo>
                  <a:lnTo>
                    <a:pt x="312" y="248"/>
                  </a:lnTo>
                  <a:lnTo>
                    <a:pt x="294" y="231"/>
                  </a:lnTo>
                  <a:lnTo>
                    <a:pt x="268" y="224"/>
                  </a:lnTo>
                  <a:lnTo>
                    <a:pt x="259" y="204"/>
                  </a:lnTo>
                  <a:lnTo>
                    <a:pt x="240" y="193"/>
                  </a:lnTo>
                  <a:lnTo>
                    <a:pt x="213" y="178"/>
                  </a:lnTo>
                  <a:lnTo>
                    <a:pt x="168" y="167"/>
                  </a:lnTo>
                  <a:lnTo>
                    <a:pt x="227" y="171"/>
                  </a:lnTo>
                  <a:lnTo>
                    <a:pt x="259" y="180"/>
                  </a:lnTo>
                  <a:lnTo>
                    <a:pt x="286" y="190"/>
                  </a:lnTo>
                  <a:lnTo>
                    <a:pt x="306" y="203"/>
                  </a:lnTo>
                  <a:lnTo>
                    <a:pt x="291" y="180"/>
                  </a:lnTo>
                  <a:lnTo>
                    <a:pt x="270" y="159"/>
                  </a:lnTo>
                  <a:lnTo>
                    <a:pt x="240" y="138"/>
                  </a:lnTo>
                  <a:lnTo>
                    <a:pt x="198" y="119"/>
                  </a:lnTo>
                  <a:lnTo>
                    <a:pt x="243" y="123"/>
                  </a:lnTo>
                  <a:lnTo>
                    <a:pt x="263" y="119"/>
                  </a:lnTo>
                  <a:lnTo>
                    <a:pt x="263" y="109"/>
                  </a:lnTo>
                  <a:lnTo>
                    <a:pt x="251" y="88"/>
                  </a:lnTo>
                  <a:lnTo>
                    <a:pt x="224" y="64"/>
                  </a:lnTo>
                  <a:lnTo>
                    <a:pt x="252" y="64"/>
                  </a:lnTo>
                  <a:lnTo>
                    <a:pt x="263" y="57"/>
                  </a:lnTo>
                  <a:lnTo>
                    <a:pt x="243" y="36"/>
                  </a:lnTo>
                  <a:lnTo>
                    <a:pt x="203" y="15"/>
                  </a:lnTo>
                  <a:lnTo>
                    <a:pt x="164" y="0"/>
                  </a:lnTo>
                  <a:lnTo>
                    <a:pt x="237" y="8"/>
                  </a:lnTo>
                  <a:lnTo>
                    <a:pt x="282" y="22"/>
                  </a:lnTo>
                  <a:lnTo>
                    <a:pt x="317" y="36"/>
                  </a:lnTo>
                  <a:lnTo>
                    <a:pt x="300" y="6"/>
                  </a:lnTo>
                  <a:lnTo>
                    <a:pt x="326" y="20"/>
                  </a:lnTo>
                  <a:lnTo>
                    <a:pt x="333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2" name="Freeform 51"/>
            <p:cNvSpPr>
              <a:spLocks/>
            </p:cNvSpPr>
            <p:nvPr/>
          </p:nvSpPr>
          <p:spPr bwMode="auto">
            <a:xfrm>
              <a:off x="4019" y="2569"/>
              <a:ext cx="141" cy="159"/>
            </a:xfrm>
            <a:custGeom>
              <a:avLst/>
              <a:gdLst>
                <a:gd name="T0" fmla="*/ 61 w 141"/>
                <a:gd name="T1" fmla="*/ 9 h 159"/>
                <a:gd name="T2" fmla="*/ 102 w 141"/>
                <a:gd name="T3" fmla="*/ 31 h 159"/>
                <a:gd name="T4" fmla="*/ 77 w 141"/>
                <a:gd name="T5" fmla="*/ 32 h 159"/>
                <a:gd name="T6" fmla="*/ 102 w 141"/>
                <a:gd name="T7" fmla="*/ 66 h 159"/>
                <a:gd name="T8" fmla="*/ 71 w 141"/>
                <a:gd name="T9" fmla="*/ 61 h 159"/>
                <a:gd name="T10" fmla="*/ 37 w 141"/>
                <a:gd name="T11" fmla="*/ 56 h 159"/>
                <a:gd name="T12" fmla="*/ 61 w 141"/>
                <a:gd name="T13" fmla="*/ 77 h 159"/>
                <a:gd name="T14" fmla="*/ 73 w 141"/>
                <a:gd name="T15" fmla="*/ 97 h 159"/>
                <a:gd name="T16" fmla="*/ 89 w 141"/>
                <a:gd name="T17" fmla="*/ 109 h 159"/>
                <a:gd name="T18" fmla="*/ 111 w 141"/>
                <a:gd name="T19" fmla="*/ 123 h 159"/>
                <a:gd name="T20" fmla="*/ 140 w 141"/>
                <a:gd name="T21" fmla="*/ 126 h 159"/>
                <a:gd name="T22" fmla="*/ 117 w 141"/>
                <a:gd name="T23" fmla="*/ 129 h 159"/>
                <a:gd name="T24" fmla="*/ 82 w 141"/>
                <a:gd name="T25" fmla="*/ 126 h 159"/>
                <a:gd name="T26" fmla="*/ 67 w 141"/>
                <a:gd name="T27" fmla="*/ 123 h 159"/>
                <a:gd name="T28" fmla="*/ 79 w 141"/>
                <a:gd name="T29" fmla="*/ 139 h 159"/>
                <a:gd name="T30" fmla="*/ 51 w 141"/>
                <a:gd name="T31" fmla="*/ 133 h 159"/>
                <a:gd name="T32" fmla="*/ 53 w 141"/>
                <a:gd name="T33" fmla="*/ 158 h 159"/>
                <a:gd name="T34" fmla="*/ 33 w 141"/>
                <a:gd name="T35" fmla="*/ 142 h 159"/>
                <a:gd name="T36" fmla="*/ 16 w 141"/>
                <a:gd name="T37" fmla="*/ 114 h 159"/>
                <a:gd name="T38" fmla="*/ 29 w 141"/>
                <a:gd name="T39" fmla="*/ 104 h 159"/>
                <a:gd name="T40" fmla="*/ 12 w 141"/>
                <a:gd name="T41" fmla="*/ 88 h 159"/>
                <a:gd name="T42" fmla="*/ 0 w 141"/>
                <a:gd name="T43" fmla="*/ 52 h 159"/>
                <a:gd name="T44" fmla="*/ 18 w 141"/>
                <a:gd name="T45" fmla="*/ 52 h 159"/>
                <a:gd name="T46" fmla="*/ 9 w 141"/>
                <a:gd name="T47" fmla="*/ 38 h 159"/>
                <a:gd name="T48" fmla="*/ 49 w 141"/>
                <a:gd name="T49" fmla="*/ 41 h 159"/>
                <a:gd name="T50" fmla="*/ 37 w 141"/>
                <a:gd name="T51" fmla="*/ 22 h 159"/>
                <a:gd name="T52" fmla="*/ 55 w 141"/>
                <a:gd name="T53" fmla="*/ 18 h 159"/>
                <a:gd name="T54" fmla="*/ 37 w 141"/>
                <a:gd name="T55" fmla="*/ 0 h 159"/>
                <a:gd name="T56" fmla="*/ 61 w 141"/>
                <a:gd name="T57" fmla="*/ 9 h 1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1" h="159">
                  <a:moveTo>
                    <a:pt x="61" y="9"/>
                  </a:moveTo>
                  <a:lnTo>
                    <a:pt x="102" y="31"/>
                  </a:lnTo>
                  <a:lnTo>
                    <a:pt x="77" y="32"/>
                  </a:lnTo>
                  <a:lnTo>
                    <a:pt x="102" y="66"/>
                  </a:lnTo>
                  <a:lnTo>
                    <a:pt x="71" y="61"/>
                  </a:lnTo>
                  <a:lnTo>
                    <a:pt x="37" y="56"/>
                  </a:lnTo>
                  <a:lnTo>
                    <a:pt x="61" y="77"/>
                  </a:lnTo>
                  <a:lnTo>
                    <a:pt x="73" y="97"/>
                  </a:lnTo>
                  <a:lnTo>
                    <a:pt x="89" y="109"/>
                  </a:lnTo>
                  <a:lnTo>
                    <a:pt x="111" y="123"/>
                  </a:lnTo>
                  <a:lnTo>
                    <a:pt x="140" y="126"/>
                  </a:lnTo>
                  <a:lnTo>
                    <a:pt x="117" y="129"/>
                  </a:lnTo>
                  <a:lnTo>
                    <a:pt x="82" y="126"/>
                  </a:lnTo>
                  <a:lnTo>
                    <a:pt x="67" y="123"/>
                  </a:lnTo>
                  <a:lnTo>
                    <a:pt x="79" y="139"/>
                  </a:lnTo>
                  <a:lnTo>
                    <a:pt x="51" y="133"/>
                  </a:lnTo>
                  <a:lnTo>
                    <a:pt x="53" y="158"/>
                  </a:lnTo>
                  <a:lnTo>
                    <a:pt x="33" y="142"/>
                  </a:lnTo>
                  <a:lnTo>
                    <a:pt x="16" y="114"/>
                  </a:lnTo>
                  <a:lnTo>
                    <a:pt x="29" y="104"/>
                  </a:lnTo>
                  <a:lnTo>
                    <a:pt x="12" y="88"/>
                  </a:lnTo>
                  <a:lnTo>
                    <a:pt x="0" y="52"/>
                  </a:lnTo>
                  <a:lnTo>
                    <a:pt x="18" y="52"/>
                  </a:lnTo>
                  <a:lnTo>
                    <a:pt x="9" y="38"/>
                  </a:lnTo>
                  <a:lnTo>
                    <a:pt x="49" y="41"/>
                  </a:lnTo>
                  <a:lnTo>
                    <a:pt x="37" y="22"/>
                  </a:lnTo>
                  <a:lnTo>
                    <a:pt x="55" y="18"/>
                  </a:lnTo>
                  <a:lnTo>
                    <a:pt x="37" y="0"/>
                  </a:lnTo>
                  <a:lnTo>
                    <a:pt x="61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3" name="Freeform 52"/>
            <p:cNvSpPr>
              <a:spLocks/>
            </p:cNvSpPr>
            <p:nvPr/>
          </p:nvSpPr>
          <p:spPr bwMode="auto">
            <a:xfrm>
              <a:off x="4181" y="2846"/>
              <a:ext cx="60" cy="80"/>
            </a:xfrm>
            <a:custGeom>
              <a:avLst/>
              <a:gdLst>
                <a:gd name="T0" fmla="*/ 10 w 60"/>
                <a:gd name="T1" fmla="*/ 4 h 80"/>
                <a:gd name="T2" fmla="*/ 13 w 60"/>
                <a:gd name="T3" fmla="*/ 17 h 80"/>
                <a:gd name="T4" fmla="*/ 23 w 60"/>
                <a:gd name="T5" fmla="*/ 29 h 80"/>
                <a:gd name="T6" fmla="*/ 35 w 60"/>
                <a:gd name="T7" fmla="*/ 42 h 80"/>
                <a:gd name="T8" fmla="*/ 35 w 60"/>
                <a:gd name="T9" fmla="*/ 52 h 80"/>
                <a:gd name="T10" fmla="*/ 28 w 60"/>
                <a:gd name="T11" fmla="*/ 60 h 80"/>
                <a:gd name="T12" fmla="*/ 6 w 60"/>
                <a:gd name="T13" fmla="*/ 68 h 80"/>
                <a:gd name="T14" fmla="*/ 0 w 60"/>
                <a:gd name="T15" fmla="*/ 79 h 80"/>
                <a:gd name="T16" fmla="*/ 13 w 60"/>
                <a:gd name="T17" fmla="*/ 70 h 80"/>
                <a:gd name="T18" fmla="*/ 35 w 60"/>
                <a:gd name="T19" fmla="*/ 66 h 80"/>
                <a:gd name="T20" fmla="*/ 49 w 60"/>
                <a:gd name="T21" fmla="*/ 56 h 80"/>
                <a:gd name="T22" fmla="*/ 59 w 60"/>
                <a:gd name="T23" fmla="*/ 42 h 80"/>
                <a:gd name="T24" fmla="*/ 59 w 60"/>
                <a:gd name="T25" fmla="*/ 32 h 80"/>
                <a:gd name="T26" fmla="*/ 49 w 60"/>
                <a:gd name="T27" fmla="*/ 23 h 80"/>
                <a:gd name="T28" fmla="*/ 35 w 60"/>
                <a:gd name="T29" fmla="*/ 14 h 80"/>
                <a:gd name="T30" fmla="*/ 21 w 60"/>
                <a:gd name="T31" fmla="*/ 0 h 80"/>
                <a:gd name="T32" fmla="*/ 10 w 60"/>
                <a:gd name="T33" fmla="*/ 4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80">
                  <a:moveTo>
                    <a:pt x="10" y="4"/>
                  </a:moveTo>
                  <a:lnTo>
                    <a:pt x="13" y="17"/>
                  </a:lnTo>
                  <a:lnTo>
                    <a:pt x="23" y="29"/>
                  </a:lnTo>
                  <a:lnTo>
                    <a:pt x="35" y="42"/>
                  </a:lnTo>
                  <a:lnTo>
                    <a:pt x="35" y="52"/>
                  </a:lnTo>
                  <a:lnTo>
                    <a:pt x="28" y="60"/>
                  </a:lnTo>
                  <a:lnTo>
                    <a:pt x="6" y="68"/>
                  </a:lnTo>
                  <a:lnTo>
                    <a:pt x="0" y="79"/>
                  </a:lnTo>
                  <a:lnTo>
                    <a:pt x="13" y="70"/>
                  </a:lnTo>
                  <a:lnTo>
                    <a:pt x="35" y="66"/>
                  </a:lnTo>
                  <a:lnTo>
                    <a:pt x="49" y="56"/>
                  </a:lnTo>
                  <a:lnTo>
                    <a:pt x="59" y="42"/>
                  </a:lnTo>
                  <a:lnTo>
                    <a:pt x="59" y="32"/>
                  </a:lnTo>
                  <a:lnTo>
                    <a:pt x="49" y="23"/>
                  </a:lnTo>
                  <a:lnTo>
                    <a:pt x="35" y="14"/>
                  </a:lnTo>
                  <a:lnTo>
                    <a:pt x="21" y="0"/>
                  </a:lnTo>
                  <a:lnTo>
                    <a:pt x="1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4" name="Freeform 53"/>
            <p:cNvSpPr>
              <a:spLocks/>
            </p:cNvSpPr>
            <p:nvPr/>
          </p:nvSpPr>
          <p:spPr bwMode="auto">
            <a:xfrm>
              <a:off x="4203" y="2919"/>
              <a:ext cx="48" cy="37"/>
            </a:xfrm>
            <a:custGeom>
              <a:avLst/>
              <a:gdLst>
                <a:gd name="T0" fmla="*/ 0 w 48"/>
                <a:gd name="T1" fmla="*/ 33 h 37"/>
                <a:gd name="T2" fmla="*/ 7 w 48"/>
                <a:gd name="T3" fmla="*/ 25 h 37"/>
                <a:gd name="T4" fmla="*/ 26 w 48"/>
                <a:gd name="T5" fmla="*/ 17 h 37"/>
                <a:gd name="T6" fmla="*/ 47 w 48"/>
                <a:gd name="T7" fmla="*/ 0 h 37"/>
                <a:gd name="T8" fmla="*/ 37 w 48"/>
                <a:gd name="T9" fmla="*/ 12 h 37"/>
                <a:gd name="T10" fmla="*/ 22 w 48"/>
                <a:gd name="T11" fmla="*/ 28 h 37"/>
                <a:gd name="T12" fmla="*/ 2 w 48"/>
                <a:gd name="T13" fmla="*/ 36 h 37"/>
                <a:gd name="T14" fmla="*/ 0 w 48"/>
                <a:gd name="T15" fmla="*/ 33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37">
                  <a:moveTo>
                    <a:pt x="0" y="33"/>
                  </a:moveTo>
                  <a:lnTo>
                    <a:pt x="7" y="25"/>
                  </a:lnTo>
                  <a:lnTo>
                    <a:pt x="26" y="17"/>
                  </a:lnTo>
                  <a:lnTo>
                    <a:pt x="47" y="0"/>
                  </a:lnTo>
                  <a:lnTo>
                    <a:pt x="37" y="12"/>
                  </a:lnTo>
                  <a:lnTo>
                    <a:pt x="22" y="28"/>
                  </a:lnTo>
                  <a:lnTo>
                    <a:pt x="2" y="36"/>
                  </a:lnTo>
                  <a:lnTo>
                    <a:pt x="0" y="3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5" name="Freeform 54"/>
            <p:cNvSpPr>
              <a:spLocks/>
            </p:cNvSpPr>
            <p:nvPr/>
          </p:nvSpPr>
          <p:spPr bwMode="auto">
            <a:xfrm>
              <a:off x="4170" y="2923"/>
              <a:ext cx="120" cy="81"/>
            </a:xfrm>
            <a:custGeom>
              <a:avLst/>
              <a:gdLst>
                <a:gd name="T0" fmla="*/ 2 w 120"/>
                <a:gd name="T1" fmla="*/ 50 h 81"/>
                <a:gd name="T2" fmla="*/ 12 w 120"/>
                <a:gd name="T3" fmla="*/ 58 h 81"/>
                <a:gd name="T4" fmla="*/ 28 w 120"/>
                <a:gd name="T5" fmla="*/ 62 h 81"/>
                <a:gd name="T6" fmla="*/ 49 w 120"/>
                <a:gd name="T7" fmla="*/ 60 h 81"/>
                <a:gd name="T8" fmla="*/ 70 w 120"/>
                <a:gd name="T9" fmla="*/ 52 h 81"/>
                <a:gd name="T10" fmla="*/ 99 w 120"/>
                <a:gd name="T11" fmla="*/ 26 h 81"/>
                <a:gd name="T12" fmla="*/ 114 w 120"/>
                <a:gd name="T13" fmla="*/ 0 h 81"/>
                <a:gd name="T14" fmla="*/ 119 w 120"/>
                <a:gd name="T15" fmla="*/ 10 h 81"/>
                <a:gd name="T16" fmla="*/ 102 w 120"/>
                <a:gd name="T17" fmla="*/ 43 h 81"/>
                <a:gd name="T18" fmla="*/ 70 w 120"/>
                <a:gd name="T19" fmla="*/ 64 h 81"/>
                <a:gd name="T20" fmla="*/ 37 w 120"/>
                <a:gd name="T21" fmla="*/ 80 h 81"/>
                <a:gd name="T22" fmla="*/ 17 w 120"/>
                <a:gd name="T23" fmla="*/ 78 h 81"/>
                <a:gd name="T24" fmla="*/ 2 w 120"/>
                <a:gd name="T25" fmla="*/ 64 h 81"/>
                <a:gd name="T26" fmla="*/ 0 w 120"/>
                <a:gd name="T27" fmla="*/ 48 h 81"/>
                <a:gd name="T28" fmla="*/ 2 w 120"/>
                <a:gd name="T29" fmla="*/ 50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" h="81">
                  <a:moveTo>
                    <a:pt x="2" y="50"/>
                  </a:moveTo>
                  <a:lnTo>
                    <a:pt x="12" y="58"/>
                  </a:lnTo>
                  <a:lnTo>
                    <a:pt x="28" y="62"/>
                  </a:lnTo>
                  <a:lnTo>
                    <a:pt x="49" y="60"/>
                  </a:lnTo>
                  <a:lnTo>
                    <a:pt x="70" y="52"/>
                  </a:lnTo>
                  <a:lnTo>
                    <a:pt x="99" y="26"/>
                  </a:lnTo>
                  <a:lnTo>
                    <a:pt x="114" y="0"/>
                  </a:lnTo>
                  <a:lnTo>
                    <a:pt x="119" y="10"/>
                  </a:lnTo>
                  <a:lnTo>
                    <a:pt x="102" y="43"/>
                  </a:lnTo>
                  <a:lnTo>
                    <a:pt x="70" y="64"/>
                  </a:lnTo>
                  <a:lnTo>
                    <a:pt x="37" y="80"/>
                  </a:lnTo>
                  <a:lnTo>
                    <a:pt x="17" y="78"/>
                  </a:lnTo>
                  <a:lnTo>
                    <a:pt x="2" y="64"/>
                  </a:lnTo>
                  <a:lnTo>
                    <a:pt x="0" y="48"/>
                  </a:lnTo>
                  <a:lnTo>
                    <a:pt x="2" y="5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6" name="Freeform 55"/>
            <p:cNvSpPr>
              <a:spLocks/>
            </p:cNvSpPr>
            <p:nvPr/>
          </p:nvSpPr>
          <p:spPr bwMode="auto">
            <a:xfrm>
              <a:off x="3982" y="3003"/>
              <a:ext cx="146" cy="114"/>
            </a:xfrm>
            <a:custGeom>
              <a:avLst/>
              <a:gdLst>
                <a:gd name="T0" fmla="*/ 12 w 146"/>
                <a:gd name="T1" fmla="*/ 113 h 114"/>
                <a:gd name="T2" fmla="*/ 5 w 146"/>
                <a:gd name="T3" fmla="*/ 113 h 114"/>
                <a:gd name="T4" fmla="*/ 0 w 146"/>
                <a:gd name="T5" fmla="*/ 109 h 114"/>
                <a:gd name="T6" fmla="*/ 2 w 146"/>
                <a:gd name="T7" fmla="*/ 101 h 114"/>
                <a:gd name="T8" fmla="*/ 12 w 146"/>
                <a:gd name="T9" fmla="*/ 90 h 114"/>
                <a:gd name="T10" fmla="*/ 38 w 146"/>
                <a:gd name="T11" fmla="*/ 76 h 114"/>
                <a:gd name="T12" fmla="*/ 62 w 146"/>
                <a:gd name="T13" fmla="*/ 73 h 114"/>
                <a:gd name="T14" fmla="*/ 81 w 146"/>
                <a:gd name="T15" fmla="*/ 69 h 114"/>
                <a:gd name="T16" fmla="*/ 93 w 146"/>
                <a:gd name="T17" fmla="*/ 60 h 114"/>
                <a:gd name="T18" fmla="*/ 101 w 146"/>
                <a:gd name="T19" fmla="*/ 49 h 114"/>
                <a:gd name="T20" fmla="*/ 107 w 146"/>
                <a:gd name="T21" fmla="*/ 32 h 114"/>
                <a:gd name="T22" fmla="*/ 119 w 146"/>
                <a:gd name="T23" fmla="*/ 21 h 114"/>
                <a:gd name="T24" fmla="*/ 145 w 146"/>
                <a:gd name="T25" fmla="*/ 0 h 114"/>
                <a:gd name="T26" fmla="*/ 124 w 146"/>
                <a:gd name="T27" fmla="*/ 24 h 114"/>
                <a:gd name="T28" fmla="*/ 116 w 146"/>
                <a:gd name="T29" fmla="*/ 42 h 114"/>
                <a:gd name="T30" fmla="*/ 107 w 146"/>
                <a:gd name="T31" fmla="*/ 68 h 114"/>
                <a:gd name="T32" fmla="*/ 101 w 146"/>
                <a:gd name="T33" fmla="*/ 82 h 114"/>
                <a:gd name="T34" fmla="*/ 87 w 146"/>
                <a:gd name="T35" fmla="*/ 87 h 114"/>
                <a:gd name="T36" fmla="*/ 69 w 146"/>
                <a:gd name="T37" fmla="*/ 90 h 114"/>
                <a:gd name="T38" fmla="*/ 45 w 146"/>
                <a:gd name="T39" fmla="*/ 94 h 114"/>
                <a:gd name="T40" fmla="*/ 33 w 146"/>
                <a:gd name="T41" fmla="*/ 99 h 114"/>
                <a:gd name="T42" fmla="*/ 21 w 146"/>
                <a:gd name="T43" fmla="*/ 106 h 114"/>
                <a:gd name="T44" fmla="*/ 12 w 146"/>
                <a:gd name="T45" fmla="*/ 113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6" h="114">
                  <a:moveTo>
                    <a:pt x="12" y="113"/>
                  </a:moveTo>
                  <a:lnTo>
                    <a:pt x="5" y="113"/>
                  </a:lnTo>
                  <a:lnTo>
                    <a:pt x="0" y="109"/>
                  </a:lnTo>
                  <a:lnTo>
                    <a:pt x="2" y="101"/>
                  </a:lnTo>
                  <a:lnTo>
                    <a:pt x="12" y="90"/>
                  </a:lnTo>
                  <a:lnTo>
                    <a:pt x="38" y="76"/>
                  </a:lnTo>
                  <a:lnTo>
                    <a:pt x="62" y="73"/>
                  </a:lnTo>
                  <a:lnTo>
                    <a:pt x="81" y="69"/>
                  </a:lnTo>
                  <a:lnTo>
                    <a:pt x="93" y="60"/>
                  </a:lnTo>
                  <a:lnTo>
                    <a:pt x="101" y="49"/>
                  </a:lnTo>
                  <a:lnTo>
                    <a:pt x="107" y="32"/>
                  </a:lnTo>
                  <a:lnTo>
                    <a:pt x="119" y="21"/>
                  </a:lnTo>
                  <a:lnTo>
                    <a:pt x="145" y="0"/>
                  </a:lnTo>
                  <a:lnTo>
                    <a:pt x="124" y="24"/>
                  </a:lnTo>
                  <a:lnTo>
                    <a:pt x="116" y="42"/>
                  </a:lnTo>
                  <a:lnTo>
                    <a:pt x="107" y="68"/>
                  </a:lnTo>
                  <a:lnTo>
                    <a:pt x="101" y="82"/>
                  </a:lnTo>
                  <a:lnTo>
                    <a:pt x="87" y="87"/>
                  </a:lnTo>
                  <a:lnTo>
                    <a:pt x="69" y="90"/>
                  </a:lnTo>
                  <a:lnTo>
                    <a:pt x="45" y="94"/>
                  </a:lnTo>
                  <a:lnTo>
                    <a:pt x="33" y="99"/>
                  </a:lnTo>
                  <a:lnTo>
                    <a:pt x="21" y="106"/>
                  </a:lnTo>
                  <a:lnTo>
                    <a:pt x="12" y="11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7" name="Freeform 56"/>
            <p:cNvSpPr>
              <a:spLocks/>
            </p:cNvSpPr>
            <p:nvPr/>
          </p:nvSpPr>
          <p:spPr bwMode="auto">
            <a:xfrm>
              <a:off x="3836" y="3568"/>
              <a:ext cx="1062" cy="595"/>
            </a:xfrm>
            <a:custGeom>
              <a:avLst/>
              <a:gdLst>
                <a:gd name="T0" fmla="*/ 1017 w 1062"/>
                <a:gd name="T1" fmla="*/ 32 h 595"/>
                <a:gd name="T2" fmla="*/ 946 w 1062"/>
                <a:gd name="T3" fmla="*/ 55 h 595"/>
                <a:gd name="T4" fmla="*/ 913 w 1062"/>
                <a:gd name="T5" fmla="*/ 85 h 595"/>
                <a:gd name="T6" fmla="*/ 954 w 1062"/>
                <a:gd name="T7" fmla="*/ 119 h 595"/>
                <a:gd name="T8" fmla="*/ 919 w 1062"/>
                <a:gd name="T9" fmla="*/ 119 h 595"/>
                <a:gd name="T10" fmla="*/ 795 w 1062"/>
                <a:gd name="T11" fmla="*/ 127 h 595"/>
                <a:gd name="T12" fmla="*/ 888 w 1062"/>
                <a:gd name="T13" fmla="*/ 124 h 595"/>
                <a:gd name="T14" fmla="*/ 948 w 1062"/>
                <a:gd name="T15" fmla="*/ 182 h 595"/>
                <a:gd name="T16" fmla="*/ 979 w 1062"/>
                <a:gd name="T17" fmla="*/ 256 h 595"/>
                <a:gd name="T18" fmla="*/ 954 w 1062"/>
                <a:gd name="T19" fmla="*/ 264 h 595"/>
                <a:gd name="T20" fmla="*/ 888 w 1062"/>
                <a:gd name="T21" fmla="*/ 187 h 595"/>
                <a:gd name="T22" fmla="*/ 826 w 1062"/>
                <a:gd name="T23" fmla="*/ 168 h 595"/>
                <a:gd name="T24" fmla="*/ 861 w 1062"/>
                <a:gd name="T25" fmla="*/ 266 h 595"/>
                <a:gd name="T26" fmla="*/ 856 w 1062"/>
                <a:gd name="T27" fmla="*/ 210 h 595"/>
                <a:gd name="T28" fmla="*/ 895 w 1062"/>
                <a:gd name="T29" fmla="*/ 225 h 595"/>
                <a:gd name="T30" fmla="*/ 930 w 1062"/>
                <a:gd name="T31" fmla="*/ 297 h 595"/>
                <a:gd name="T32" fmla="*/ 924 w 1062"/>
                <a:gd name="T33" fmla="*/ 348 h 595"/>
                <a:gd name="T34" fmla="*/ 897 w 1062"/>
                <a:gd name="T35" fmla="*/ 335 h 595"/>
                <a:gd name="T36" fmla="*/ 875 w 1062"/>
                <a:gd name="T37" fmla="*/ 319 h 595"/>
                <a:gd name="T38" fmla="*/ 869 w 1062"/>
                <a:gd name="T39" fmla="*/ 386 h 595"/>
                <a:gd name="T40" fmla="*/ 847 w 1062"/>
                <a:gd name="T41" fmla="*/ 340 h 595"/>
                <a:gd name="T42" fmla="*/ 801 w 1062"/>
                <a:gd name="T43" fmla="*/ 241 h 595"/>
                <a:gd name="T44" fmla="*/ 734 w 1062"/>
                <a:gd name="T45" fmla="*/ 187 h 595"/>
                <a:gd name="T46" fmla="*/ 674 w 1062"/>
                <a:gd name="T47" fmla="*/ 195 h 595"/>
                <a:gd name="T48" fmla="*/ 741 w 1062"/>
                <a:gd name="T49" fmla="*/ 197 h 595"/>
                <a:gd name="T50" fmla="*/ 795 w 1062"/>
                <a:gd name="T51" fmla="*/ 258 h 595"/>
                <a:gd name="T52" fmla="*/ 823 w 1062"/>
                <a:gd name="T53" fmla="*/ 364 h 595"/>
                <a:gd name="T54" fmla="*/ 795 w 1062"/>
                <a:gd name="T55" fmla="*/ 373 h 595"/>
                <a:gd name="T56" fmla="*/ 748 w 1062"/>
                <a:gd name="T57" fmla="*/ 359 h 595"/>
                <a:gd name="T58" fmla="*/ 733 w 1062"/>
                <a:gd name="T59" fmla="*/ 431 h 595"/>
                <a:gd name="T60" fmla="*/ 696 w 1062"/>
                <a:gd name="T61" fmla="*/ 444 h 595"/>
                <a:gd name="T62" fmla="*/ 669 w 1062"/>
                <a:gd name="T63" fmla="*/ 440 h 595"/>
                <a:gd name="T64" fmla="*/ 620 w 1062"/>
                <a:gd name="T65" fmla="*/ 460 h 595"/>
                <a:gd name="T66" fmla="*/ 496 w 1062"/>
                <a:gd name="T67" fmla="*/ 503 h 595"/>
                <a:gd name="T68" fmla="*/ 89 w 1062"/>
                <a:gd name="T69" fmla="*/ 544 h 595"/>
                <a:gd name="T70" fmla="*/ 66 w 1062"/>
                <a:gd name="T71" fmla="*/ 451 h 595"/>
                <a:gd name="T72" fmla="*/ 24 w 1062"/>
                <a:gd name="T73" fmla="*/ 368 h 595"/>
                <a:gd name="T74" fmla="*/ 27 w 1062"/>
                <a:gd name="T75" fmla="*/ 389 h 595"/>
                <a:gd name="T76" fmla="*/ 66 w 1062"/>
                <a:gd name="T77" fmla="*/ 521 h 595"/>
                <a:gd name="T78" fmla="*/ 51 w 1062"/>
                <a:gd name="T79" fmla="*/ 594 h 595"/>
                <a:gd name="T80" fmla="*/ 352 w 1062"/>
                <a:gd name="T81" fmla="*/ 572 h 595"/>
                <a:gd name="T82" fmla="*/ 633 w 1062"/>
                <a:gd name="T83" fmla="*/ 590 h 595"/>
                <a:gd name="T84" fmla="*/ 790 w 1062"/>
                <a:gd name="T85" fmla="*/ 552 h 595"/>
                <a:gd name="T86" fmla="*/ 941 w 1062"/>
                <a:gd name="T87" fmla="*/ 530 h 595"/>
                <a:gd name="T88" fmla="*/ 1000 w 1062"/>
                <a:gd name="T89" fmla="*/ 431 h 595"/>
                <a:gd name="T90" fmla="*/ 1017 w 1062"/>
                <a:gd name="T91" fmla="*/ 338 h 595"/>
                <a:gd name="T92" fmla="*/ 1061 w 1062"/>
                <a:gd name="T93" fmla="*/ 160 h 595"/>
                <a:gd name="T94" fmla="*/ 1038 w 1062"/>
                <a:gd name="T95" fmla="*/ 64 h 595"/>
                <a:gd name="T96" fmla="*/ 1057 w 1062"/>
                <a:gd name="T97" fmla="*/ 4 h 595"/>
                <a:gd name="T98" fmla="*/ 979 w 1062"/>
                <a:gd name="T99" fmla="*/ 9 h 5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62" h="595">
                  <a:moveTo>
                    <a:pt x="954" y="13"/>
                  </a:moveTo>
                  <a:lnTo>
                    <a:pt x="1017" y="32"/>
                  </a:lnTo>
                  <a:lnTo>
                    <a:pt x="1028" y="61"/>
                  </a:lnTo>
                  <a:lnTo>
                    <a:pt x="946" y="55"/>
                  </a:lnTo>
                  <a:lnTo>
                    <a:pt x="869" y="72"/>
                  </a:lnTo>
                  <a:lnTo>
                    <a:pt x="913" y="85"/>
                  </a:lnTo>
                  <a:lnTo>
                    <a:pt x="946" y="102"/>
                  </a:lnTo>
                  <a:lnTo>
                    <a:pt x="954" y="119"/>
                  </a:lnTo>
                  <a:lnTo>
                    <a:pt x="957" y="139"/>
                  </a:lnTo>
                  <a:lnTo>
                    <a:pt x="919" y="119"/>
                  </a:lnTo>
                  <a:lnTo>
                    <a:pt x="875" y="113"/>
                  </a:lnTo>
                  <a:lnTo>
                    <a:pt x="795" y="127"/>
                  </a:lnTo>
                  <a:lnTo>
                    <a:pt x="861" y="119"/>
                  </a:lnTo>
                  <a:lnTo>
                    <a:pt x="888" y="124"/>
                  </a:lnTo>
                  <a:lnTo>
                    <a:pt x="919" y="144"/>
                  </a:lnTo>
                  <a:lnTo>
                    <a:pt x="948" y="182"/>
                  </a:lnTo>
                  <a:lnTo>
                    <a:pt x="968" y="222"/>
                  </a:lnTo>
                  <a:lnTo>
                    <a:pt x="979" y="256"/>
                  </a:lnTo>
                  <a:lnTo>
                    <a:pt x="986" y="316"/>
                  </a:lnTo>
                  <a:lnTo>
                    <a:pt x="954" y="264"/>
                  </a:lnTo>
                  <a:lnTo>
                    <a:pt x="924" y="222"/>
                  </a:lnTo>
                  <a:lnTo>
                    <a:pt x="888" y="187"/>
                  </a:lnTo>
                  <a:lnTo>
                    <a:pt x="856" y="175"/>
                  </a:lnTo>
                  <a:lnTo>
                    <a:pt x="826" y="168"/>
                  </a:lnTo>
                  <a:lnTo>
                    <a:pt x="834" y="213"/>
                  </a:lnTo>
                  <a:lnTo>
                    <a:pt x="861" y="266"/>
                  </a:lnTo>
                  <a:lnTo>
                    <a:pt x="853" y="228"/>
                  </a:lnTo>
                  <a:lnTo>
                    <a:pt x="856" y="210"/>
                  </a:lnTo>
                  <a:lnTo>
                    <a:pt x="867" y="208"/>
                  </a:lnTo>
                  <a:lnTo>
                    <a:pt x="895" y="225"/>
                  </a:lnTo>
                  <a:lnTo>
                    <a:pt x="921" y="261"/>
                  </a:lnTo>
                  <a:lnTo>
                    <a:pt x="930" y="297"/>
                  </a:lnTo>
                  <a:lnTo>
                    <a:pt x="930" y="333"/>
                  </a:lnTo>
                  <a:lnTo>
                    <a:pt x="924" y="348"/>
                  </a:lnTo>
                  <a:lnTo>
                    <a:pt x="913" y="348"/>
                  </a:lnTo>
                  <a:lnTo>
                    <a:pt x="897" y="335"/>
                  </a:lnTo>
                  <a:lnTo>
                    <a:pt x="869" y="294"/>
                  </a:lnTo>
                  <a:lnTo>
                    <a:pt x="875" y="319"/>
                  </a:lnTo>
                  <a:lnTo>
                    <a:pt x="875" y="362"/>
                  </a:lnTo>
                  <a:lnTo>
                    <a:pt x="869" y="386"/>
                  </a:lnTo>
                  <a:lnTo>
                    <a:pt x="863" y="412"/>
                  </a:lnTo>
                  <a:lnTo>
                    <a:pt x="847" y="340"/>
                  </a:lnTo>
                  <a:lnTo>
                    <a:pt x="826" y="282"/>
                  </a:lnTo>
                  <a:lnTo>
                    <a:pt x="801" y="241"/>
                  </a:lnTo>
                  <a:lnTo>
                    <a:pt x="768" y="202"/>
                  </a:lnTo>
                  <a:lnTo>
                    <a:pt x="734" y="187"/>
                  </a:lnTo>
                  <a:lnTo>
                    <a:pt x="702" y="187"/>
                  </a:lnTo>
                  <a:lnTo>
                    <a:pt x="674" y="195"/>
                  </a:lnTo>
                  <a:lnTo>
                    <a:pt x="719" y="192"/>
                  </a:lnTo>
                  <a:lnTo>
                    <a:pt x="741" y="197"/>
                  </a:lnTo>
                  <a:lnTo>
                    <a:pt x="773" y="222"/>
                  </a:lnTo>
                  <a:lnTo>
                    <a:pt x="795" y="258"/>
                  </a:lnTo>
                  <a:lnTo>
                    <a:pt x="815" y="316"/>
                  </a:lnTo>
                  <a:lnTo>
                    <a:pt x="823" y="364"/>
                  </a:lnTo>
                  <a:lnTo>
                    <a:pt x="826" y="401"/>
                  </a:lnTo>
                  <a:lnTo>
                    <a:pt x="795" y="373"/>
                  </a:lnTo>
                  <a:lnTo>
                    <a:pt x="745" y="325"/>
                  </a:lnTo>
                  <a:lnTo>
                    <a:pt x="748" y="359"/>
                  </a:lnTo>
                  <a:lnTo>
                    <a:pt x="745" y="404"/>
                  </a:lnTo>
                  <a:lnTo>
                    <a:pt x="733" y="431"/>
                  </a:lnTo>
                  <a:lnTo>
                    <a:pt x="721" y="440"/>
                  </a:lnTo>
                  <a:lnTo>
                    <a:pt x="696" y="444"/>
                  </a:lnTo>
                  <a:lnTo>
                    <a:pt x="683" y="442"/>
                  </a:lnTo>
                  <a:lnTo>
                    <a:pt x="669" y="440"/>
                  </a:lnTo>
                  <a:lnTo>
                    <a:pt x="653" y="428"/>
                  </a:lnTo>
                  <a:lnTo>
                    <a:pt x="620" y="460"/>
                  </a:lnTo>
                  <a:lnTo>
                    <a:pt x="564" y="486"/>
                  </a:lnTo>
                  <a:lnTo>
                    <a:pt x="496" y="503"/>
                  </a:lnTo>
                  <a:lnTo>
                    <a:pt x="387" y="521"/>
                  </a:lnTo>
                  <a:lnTo>
                    <a:pt x="89" y="544"/>
                  </a:lnTo>
                  <a:lnTo>
                    <a:pt x="83" y="501"/>
                  </a:lnTo>
                  <a:lnTo>
                    <a:pt x="66" y="451"/>
                  </a:lnTo>
                  <a:lnTo>
                    <a:pt x="48" y="409"/>
                  </a:lnTo>
                  <a:lnTo>
                    <a:pt x="24" y="368"/>
                  </a:lnTo>
                  <a:lnTo>
                    <a:pt x="0" y="345"/>
                  </a:lnTo>
                  <a:lnTo>
                    <a:pt x="27" y="389"/>
                  </a:lnTo>
                  <a:lnTo>
                    <a:pt x="61" y="468"/>
                  </a:lnTo>
                  <a:lnTo>
                    <a:pt x="66" y="521"/>
                  </a:lnTo>
                  <a:lnTo>
                    <a:pt x="64" y="557"/>
                  </a:lnTo>
                  <a:lnTo>
                    <a:pt x="51" y="594"/>
                  </a:lnTo>
                  <a:lnTo>
                    <a:pt x="181" y="586"/>
                  </a:lnTo>
                  <a:lnTo>
                    <a:pt x="352" y="572"/>
                  </a:lnTo>
                  <a:lnTo>
                    <a:pt x="496" y="574"/>
                  </a:lnTo>
                  <a:lnTo>
                    <a:pt x="633" y="590"/>
                  </a:lnTo>
                  <a:lnTo>
                    <a:pt x="727" y="577"/>
                  </a:lnTo>
                  <a:lnTo>
                    <a:pt x="790" y="552"/>
                  </a:lnTo>
                  <a:lnTo>
                    <a:pt x="885" y="536"/>
                  </a:lnTo>
                  <a:lnTo>
                    <a:pt x="941" y="530"/>
                  </a:lnTo>
                  <a:lnTo>
                    <a:pt x="959" y="478"/>
                  </a:lnTo>
                  <a:lnTo>
                    <a:pt x="1000" y="431"/>
                  </a:lnTo>
                  <a:lnTo>
                    <a:pt x="1015" y="393"/>
                  </a:lnTo>
                  <a:lnTo>
                    <a:pt x="1017" y="338"/>
                  </a:lnTo>
                  <a:lnTo>
                    <a:pt x="1030" y="252"/>
                  </a:lnTo>
                  <a:lnTo>
                    <a:pt x="1061" y="160"/>
                  </a:lnTo>
                  <a:lnTo>
                    <a:pt x="1055" y="127"/>
                  </a:lnTo>
                  <a:lnTo>
                    <a:pt x="1038" y="64"/>
                  </a:lnTo>
                  <a:lnTo>
                    <a:pt x="1041" y="33"/>
                  </a:lnTo>
                  <a:lnTo>
                    <a:pt x="1057" y="4"/>
                  </a:lnTo>
                  <a:lnTo>
                    <a:pt x="1019" y="0"/>
                  </a:lnTo>
                  <a:lnTo>
                    <a:pt x="979" y="9"/>
                  </a:lnTo>
                  <a:lnTo>
                    <a:pt x="954" y="1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8" name="Freeform 57"/>
            <p:cNvSpPr>
              <a:spLocks/>
            </p:cNvSpPr>
            <p:nvPr/>
          </p:nvSpPr>
          <p:spPr bwMode="auto">
            <a:xfrm>
              <a:off x="4456" y="3072"/>
              <a:ext cx="448" cy="707"/>
            </a:xfrm>
            <a:custGeom>
              <a:avLst/>
              <a:gdLst>
                <a:gd name="T0" fmla="*/ 266 w 448"/>
                <a:gd name="T1" fmla="*/ 14 h 707"/>
                <a:gd name="T2" fmla="*/ 340 w 448"/>
                <a:gd name="T3" fmla="*/ 78 h 707"/>
                <a:gd name="T4" fmla="*/ 392 w 448"/>
                <a:gd name="T5" fmla="*/ 139 h 707"/>
                <a:gd name="T6" fmla="*/ 431 w 448"/>
                <a:gd name="T7" fmla="*/ 255 h 707"/>
                <a:gd name="T8" fmla="*/ 444 w 448"/>
                <a:gd name="T9" fmla="*/ 335 h 707"/>
                <a:gd name="T10" fmla="*/ 399 w 448"/>
                <a:gd name="T11" fmla="*/ 404 h 707"/>
                <a:gd name="T12" fmla="*/ 419 w 448"/>
                <a:gd name="T13" fmla="*/ 458 h 707"/>
                <a:gd name="T14" fmla="*/ 414 w 448"/>
                <a:gd name="T15" fmla="*/ 466 h 707"/>
                <a:gd name="T16" fmla="*/ 370 w 448"/>
                <a:gd name="T17" fmla="*/ 442 h 707"/>
                <a:gd name="T18" fmla="*/ 294 w 448"/>
                <a:gd name="T19" fmla="*/ 455 h 707"/>
                <a:gd name="T20" fmla="*/ 185 w 448"/>
                <a:gd name="T21" fmla="*/ 502 h 707"/>
                <a:gd name="T22" fmla="*/ 221 w 448"/>
                <a:gd name="T23" fmla="*/ 459 h 707"/>
                <a:gd name="T24" fmla="*/ 324 w 448"/>
                <a:gd name="T25" fmla="*/ 424 h 707"/>
                <a:gd name="T26" fmla="*/ 220 w 448"/>
                <a:gd name="T27" fmla="*/ 422 h 707"/>
                <a:gd name="T28" fmla="*/ 110 w 448"/>
                <a:gd name="T29" fmla="*/ 492 h 707"/>
                <a:gd name="T30" fmla="*/ 233 w 448"/>
                <a:gd name="T31" fmla="*/ 404 h 707"/>
                <a:gd name="T32" fmla="*/ 340 w 448"/>
                <a:gd name="T33" fmla="*/ 404 h 707"/>
                <a:gd name="T34" fmla="*/ 364 w 448"/>
                <a:gd name="T35" fmla="*/ 363 h 707"/>
                <a:gd name="T36" fmla="*/ 419 w 448"/>
                <a:gd name="T37" fmla="*/ 338 h 707"/>
                <a:gd name="T38" fmla="*/ 419 w 448"/>
                <a:gd name="T39" fmla="*/ 299 h 707"/>
                <a:gd name="T40" fmla="*/ 362 w 448"/>
                <a:gd name="T41" fmla="*/ 291 h 707"/>
                <a:gd name="T42" fmla="*/ 304 w 448"/>
                <a:gd name="T43" fmla="*/ 286 h 707"/>
                <a:gd name="T44" fmla="*/ 171 w 448"/>
                <a:gd name="T45" fmla="*/ 371 h 707"/>
                <a:gd name="T46" fmla="*/ 165 w 448"/>
                <a:gd name="T47" fmla="*/ 366 h 707"/>
                <a:gd name="T48" fmla="*/ 290 w 448"/>
                <a:gd name="T49" fmla="*/ 281 h 707"/>
                <a:gd name="T50" fmla="*/ 410 w 448"/>
                <a:gd name="T51" fmla="*/ 244 h 707"/>
                <a:gd name="T52" fmla="*/ 375 w 448"/>
                <a:gd name="T53" fmla="*/ 145 h 707"/>
                <a:gd name="T54" fmla="*/ 301 w 448"/>
                <a:gd name="T55" fmla="*/ 139 h 707"/>
                <a:gd name="T56" fmla="*/ 179 w 448"/>
                <a:gd name="T57" fmla="*/ 238 h 707"/>
                <a:gd name="T58" fmla="*/ 92 w 448"/>
                <a:gd name="T59" fmla="*/ 371 h 707"/>
                <a:gd name="T60" fmla="*/ 35 w 448"/>
                <a:gd name="T61" fmla="*/ 543 h 707"/>
                <a:gd name="T62" fmla="*/ 87 w 448"/>
                <a:gd name="T63" fmla="*/ 474 h 707"/>
                <a:gd name="T64" fmla="*/ 47 w 448"/>
                <a:gd name="T65" fmla="*/ 607 h 707"/>
                <a:gd name="T66" fmla="*/ 76 w 448"/>
                <a:gd name="T67" fmla="*/ 600 h 707"/>
                <a:gd name="T68" fmla="*/ 26 w 448"/>
                <a:gd name="T69" fmla="*/ 680 h 707"/>
                <a:gd name="T70" fmla="*/ 0 w 448"/>
                <a:gd name="T71" fmla="*/ 706 h 707"/>
                <a:gd name="T72" fmla="*/ 19 w 448"/>
                <a:gd name="T73" fmla="*/ 551 h 707"/>
                <a:gd name="T74" fmla="*/ 76 w 448"/>
                <a:gd name="T75" fmla="*/ 380 h 707"/>
                <a:gd name="T76" fmla="*/ 169 w 448"/>
                <a:gd name="T77" fmla="*/ 227 h 707"/>
                <a:gd name="T78" fmla="*/ 275 w 448"/>
                <a:gd name="T79" fmla="*/ 131 h 707"/>
                <a:gd name="T80" fmla="*/ 345 w 448"/>
                <a:gd name="T81" fmla="*/ 108 h 707"/>
                <a:gd name="T82" fmla="*/ 301 w 448"/>
                <a:gd name="T83" fmla="*/ 42 h 707"/>
                <a:gd name="T84" fmla="*/ 195 w 448"/>
                <a:gd name="T85" fmla="*/ 0 h 7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48" h="707">
                  <a:moveTo>
                    <a:pt x="195" y="0"/>
                  </a:moveTo>
                  <a:lnTo>
                    <a:pt x="266" y="14"/>
                  </a:lnTo>
                  <a:lnTo>
                    <a:pt x="312" y="42"/>
                  </a:lnTo>
                  <a:lnTo>
                    <a:pt x="340" y="78"/>
                  </a:lnTo>
                  <a:lnTo>
                    <a:pt x="364" y="108"/>
                  </a:lnTo>
                  <a:lnTo>
                    <a:pt x="392" y="139"/>
                  </a:lnTo>
                  <a:lnTo>
                    <a:pt x="419" y="203"/>
                  </a:lnTo>
                  <a:lnTo>
                    <a:pt x="431" y="255"/>
                  </a:lnTo>
                  <a:lnTo>
                    <a:pt x="447" y="299"/>
                  </a:lnTo>
                  <a:lnTo>
                    <a:pt x="444" y="335"/>
                  </a:lnTo>
                  <a:lnTo>
                    <a:pt x="431" y="361"/>
                  </a:lnTo>
                  <a:lnTo>
                    <a:pt x="399" y="404"/>
                  </a:lnTo>
                  <a:lnTo>
                    <a:pt x="397" y="433"/>
                  </a:lnTo>
                  <a:lnTo>
                    <a:pt x="419" y="458"/>
                  </a:lnTo>
                  <a:lnTo>
                    <a:pt x="438" y="502"/>
                  </a:lnTo>
                  <a:lnTo>
                    <a:pt x="414" y="466"/>
                  </a:lnTo>
                  <a:lnTo>
                    <a:pt x="397" y="451"/>
                  </a:lnTo>
                  <a:lnTo>
                    <a:pt x="370" y="442"/>
                  </a:lnTo>
                  <a:lnTo>
                    <a:pt x="337" y="443"/>
                  </a:lnTo>
                  <a:lnTo>
                    <a:pt x="294" y="455"/>
                  </a:lnTo>
                  <a:lnTo>
                    <a:pt x="192" y="504"/>
                  </a:lnTo>
                  <a:lnTo>
                    <a:pt x="185" y="502"/>
                  </a:lnTo>
                  <a:lnTo>
                    <a:pt x="187" y="492"/>
                  </a:lnTo>
                  <a:lnTo>
                    <a:pt x="221" y="459"/>
                  </a:lnTo>
                  <a:lnTo>
                    <a:pt x="283" y="433"/>
                  </a:lnTo>
                  <a:lnTo>
                    <a:pt x="324" y="424"/>
                  </a:lnTo>
                  <a:lnTo>
                    <a:pt x="272" y="415"/>
                  </a:lnTo>
                  <a:lnTo>
                    <a:pt x="220" y="422"/>
                  </a:lnTo>
                  <a:lnTo>
                    <a:pt x="157" y="455"/>
                  </a:lnTo>
                  <a:lnTo>
                    <a:pt x="110" y="492"/>
                  </a:lnTo>
                  <a:lnTo>
                    <a:pt x="175" y="435"/>
                  </a:lnTo>
                  <a:lnTo>
                    <a:pt x="233" y="404"/>
                  </a:lnTo>
                  <a:lnTo>
                    <a:pt x="290" y="399"/>
                  </a:lnTo>
                  <a:lnTo>
                    <a:pt x="340" y="404"/>
                  </a:lnTo>
                  <a:lnTo>
                    <a:pt x="362" y="407"/>
                  </a:lnTo>
                  <a:lnTo>
                    <a:pt x="364" y="363"/>
                  </a:lnTo>
                  <a:lnTo>
                    <a:pt x="277" y="355"/>
                  </a:lnTo>
                  <a:lnTo>
                    <a:pt x="419" y="338"/>
                  </a:lnTo>
                  <a:lnTo>
                    <a:pt x="428" y="325"/>
                  </a:lnTo>
                  <a:lnTo>
                    <a:pt x="419" y="299"/>
                  </a:lnTo>
                  <a:lnTo>
                    <a:pt x="322" y="315"/>
                  </a:lnTo>
                  <a:lnTo>
                    <a:pt x="362" y="291"/>
                  </a:lnTo>
                  <a:lnTo>
                    <a:pt x="357" y="268"/>
                  </a:lnTo>
                  <a:lnTo>
                    <a:pt x="304" y="286"/>
                  </a:lnTo>
                  <a:lnTo>
                    <a:pt x="227" y="325"/>
                  </a:lnTo>
                  <a:lnTo>
                    <a:pt x="171" y="371"/>
                  </a:lnTo>
                  <a:lnTo>
                    <a:pt x="117" y="429"/>
                  </a:lnTo>
                  <a:lnTo>
                    <a:pt x="165" y="366"/>
                  </a:lnTo>
                  <a:lnTo>
                    <a:pt x="220" y="322"/>
                  </a:lnTo>
                  <a:lnTo>
                    <a:pt x="290" y="281"/>
                  </a:lnTo>
                  <a:lnTo>
                    <a:pt x="364" y="255"/>
                  </a:lnTo>
                  <a:lnTo>
                    <a:pt x="410" y="244"/>
                  </a:lnTo>
                  <a:lnTo>
                    <a:pt x="403" y="199"/>
                  </a:lnTo>
                  <a:lnTo>
                    <a:pt x="375" y="145"/>
                  </a:lnTo>
                  <a:lnTo>
                    <a:pt x="364" y="125"/>
                  </a:lnTo>
                  <a:lnTo>
                    <a:pt x="301" y="139"/>
                  </a:lnTo>
                  <a:lnTo>
                    <a:pt x="238" y="178"/>
                  </a:lnTo>
                  <a:lnTo>
                    <a:pt x="179" y="238"/>
                  </a:lnTo>
                  <a:lnTo>
                    <a:pt x="136" y="302"/>
                  </a:lnTo>
                  <a:lnTo>
                    <a:pt x="92" y="371"/>
                  </a:lnTo>
                  <a:lnTo>
                    <a:pt x="60" y="445"/>
                  </a:lnTo>
                  <a:lnTo>
                    <a:pt x="35" y="543"/>
                  </a:lnTo>
                  <a:lnTo>
                    <a:pt x="30" y="587"/>
                  </a:lnTo>
                  <a:lnTo>
                    <a:pt x="87" y="474"/>
                  </a:lnTo>
                  <a:lnTo>
                    <a:pt x="63" y="540"/>
                  </a:lnTo>
                  <a:lnTo>
                    <a:pt x="47" y="607"/>
                  </a:lnTo>
                  <a:lnTo>
                    <a:pt x="113" y="530"/>
                  </a:lnTo>
                  <a:lnTo>
                    <a:pt x="76" y="600"/>
                  </a:lnTo>
                  <a:lnTo>
                    <a:pt x="47" y="680"/>
                  </a:lnTo>
                  <a:lnTo>
                    <a:pt x="26" y="680"/>
                  </a:lnTo>
                  <a:lnTo>
                    <a:pt x="5" y="695"/>
                  </a:lnTo>
                  <a:lnTo>
                    <a:pt x="0" y="706"/>
                  </a:lnTo>
                  <a:lnTo>
                    <a:pt x="5" y="644"/>
                  </a:lnTo>
                  <a:lnTo>
                    <a:pt x="19" y="551"/>
                  </a:lnTo>
                  <a:lnTo>
                    <a:pt x="43" y="463"/>
                  </a:lnTo>
                  <a:lnTo>
                    <a:pt x="76" y="380"/>
                  </a:lnTo>
                  <a:lnTo>
                    <a:pt x="117" y="305"/>
                  </a:lnTo>
                  <a:lnTo>
                    <a:pt x="169" y="227"/>
                  </a:lnTo>
                  <a:lnTo>
                    <a:pt x="225" y="166"/>
                  </a:lnTo>
                  <a:lnTo>
                    <a:pt x="275" y="131"/>
                  </a:lnTo>
                  <a:lnTo>
                    <a:pt x="326" y="108"/>
                  </a:lnTo>
                  <a:lnTo>
                    <a:pt x="345" y="108"/>
                  </a:lnTo>
                  <a:lnTo>
                    <a:pt x="322" y="70"/>
                  </a:lnTo>
                  <a:lnTo>
                    <a:pt x="301" y="42"/>
                  </a:lnTo>
                  <a:lnTo>
                    <a:pt x="261" y="17"/>
                  </a:lnTo>
                  <a:lnTo>
                    <a:pt x="19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9" name="Freeform 58"/>
            <p:cNvSpPr>
              <a:spLocks/>
            </p:cNvSpPr>
            <p:nvPr/>
          </p:nvSpPr>
          <p:spPr bwMode="auto">
            <a:xfrm>
              <a:off x="3839" y="3771"/>
              <a:ext cx="766" cy="141"/>
            </a:xfrm>
            <a:custGeom>
              <a:avLst/>
              <a:gdLst>
                <a:gd name="T0" fmla="*/ 727 w 766"/>
                <a:gd name="T1" fmla="*/ 86 h 141"/>
                <a:gd name="T2" fmla="*/ 704 w 766"/>
                <a:gd name="T3" fmla="*/ 59 h 141"/>
                <a:gd name="T4" fmla="*/ 668 w 766"/>
                <a:gd name="T5" fmla="*/ 31 h 141"/>
                <a:gd name="T6" fmla="*/ 625 w 766"/>
                <a:gd name="T7" fmla="*/ 17 h 141"/>
                <a:gd name="T8" fmla="*/ 592 w 766"/>
                <a:gd name="T9" fmla="*/ 14 h 141"/>
                <a:gd name="T10" fmla="*/ 561 w 766"/>
                <a:gd name="T11" fmla="*/ 23 h 141"/>
                <a:gd name="T12" fmla="*/ 523 w 766"/>
                <a:gd name="T13" fmla="*/ 47 h 141"/>
                <a:gd name="T14" fmla="*/ 459 w 766"/>
                <a:gd name="T15" fmla="*/ 83 h 141"/>
                <a:gd name="T16" fmla="*/ 394 w 766"/>
                <a:gd name="T17" fmla="*/ 106 h 141"/>
                <a:gd name="T18" fmla="*/ 268 w 766"/>
                <a:gd name="T19" fmla="*/ 119 h 141"/>
                <a:gd name="T20" fmla="*/ 0 w 766"/>
                <a:gd name="T21" fmla="*/ 140 h 141"/>
                <a:gd name="T22" fmla="*/ 293 w 766"/>
                <a:gd name="T23" fmla="*/ 103 h 141"/>
                <a:gd name="T24" fmla="*/ 404 w 766"/>
                <a:gd name="T25" fmla="*/ 77 h 141"/>
                <a:gd name="T26" fmla="*/ 471 w 766"/>
                <a:gd name="T27" fmla="*/ 42 h 141"/>
                <a:gd name="T28" fmla="*/ 542 w 766"/>
                <a:gd name="T29" fmla="*/ 11 h 141"/>
                <a:gd name="T30" fmla="*/ 612 w 766"/>
                <a:gd name="T31" fmla="*/ 0 h 141"/>
                <a:gd name="T32" fmla="*/ 674 w 766"/>
                <a:gd name="T33" fmla="*/ 6 h 141"/>
                <a:gd name="T34" fmla="*/ 727 w 766"/>
                <a:gd name="T35" fmla="*/ 17 h 141"/>
                <a:gd name="T36" fmla="*/ 756 w 766"/>
                <a:gd name="T37" fmla="*/ 42 h 141"/>
                <a:gd name="T38" fmla="*/ 765 w 766"/>
                <a:gd name="T39" fmla="*/ 66 h 141"/>
                <a:gd name="T40" fmla="*/ 762 w 766"/>
                <a:gd name="T41" fmla="*/ 89 h 141"/>
                <a:gd name="T42" fmla="*/ 752 w 766"/>
                <a:gd name="T43" fmla="*/ 106 h 141"/>
                <a:gd name="T44" fmla="*/ 736 w 766"/>
                <a:gd name="T45" fmla="*/ 106 h 141"/>
                <a:gd name="T46" fmla="*/ 732 w 766"/>
                <a:gd name="T47" fmla="*/ 94 h 141"/>
                <a:gd name="T48" fmla="*/ 727 w 766"/>
                <a:gd name="T49" fmla="*/ 86 h 1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6" h="141">
                  <a:moveTo>
                    <a:pt x="727" y="86"/>
                  </a:moveTo>
                  <a:lnTo>
                    <a:pt x="704" y="59"/>
                  </a:lnTo>
                  <a:lnTo>
                    <a:pt x="668" y="31"/>
                  </a:lnTo>
                  <a:lnTo>
                    <a:pt x="625" y="17"/>
                  </a:lnTo>
                  <a:lnTo>
                    <a:pt x="592" y="14"/>
                  </a:lnTo>
                  <a:lnTo>
                    <a:pt x="561" y="23"/>
                  </a:lnTo>
                  <a:lnTo>
                    <a:pt x="523" y="47"/>
                  </a:lnTo>
                  <a:lnTo>
                    <a:pt x="459" y="83"/>
                  </a:lnTo>
                  <a:lnTo>
                    <a:pt x="394" y="106"/>
                  </a:lnTo>
                  <a:lnTo>
                    <a:pt x="268" y="119"/>
                  </a:lnTo>
                  <a:lnTo>
                    <a:pt x="0" y="140"/>
                  </a:lnTo>
                  <a:lnTo>
                    <a:pt x="293" y="103"/>
                  </a:lnTo>
                  <a:lnTo>
                    <a:pt x="404" y="77"/>
                  </a:lnTo>
                  <a:lnTo>
                    <a:pt x="471" y="42"/>
                  </a:lnTo>
                  <a:lnTo>
                    <a:pt x="542" y="11"/>
                  </a:lnTo>
                  <a:lnTo>
                    <a:pt x="612" y="0"/>
                  </a:lnTo>
                  <a:lnTo>
                    <a:pt x="674" y="6"/>
                  </a:lnTo>
                  <a:lnTo>
                    <a:pt x="727" y="17"/>
                  </a:lnTo>
                  <a:lnTo>
                    <a:pt x="756" y="42"/>
                  </a:lnTo>
                  <a:lnTo>
                    <a:pt x="765" y="66"/>
                  </a:lnTo>
                  <a:lnTo>
                    <a:pt x="762" y="89"/>
                  </a:lnTo>
                  <a:lnTo>
                    <a:pt x="752" y="106"/>
                  </a:lnTo>
                  <a:lnTo>
                    <a:pt x="736" y="106"/>
                  </a:lnTo>
                  <a:lnTo>
                    <a:pt x="732" y="94"/>
                  </a:lnTo>
                  <a:lnTo>
                    <a:pt x="727" y="8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0" name="Freeform 59"/>
            <p:cNvSpPr>
              <a:spLocks/>
            </p:cNvSpPr>
            <p:nvPr/>
          </p:nvSpPr>
          <p:spPr bwMode="auto">
            <a:xfrm>
              <a:off x="3980" y="3471"/>
              <a:ext cx="389" cy="429"/>
            </a:xfrm>
            <a:custGeom>
              <a:avLst/>
              <a:gdLst>
                <a:gd name="T0" fmla="*/ 0 w 389"/>
                <a:gd name="T1" fmla="*/ 428 h 429"/>
                <a:gd name="T2" fmla="*/ 27 w 389"/>
                <a:gd name="T3" fmla="*/ 374 h 429"/>
                <a:gd name="T4" fmla="*/ 86 w 389"/>
                <a:gd name="T5" fmla="*/ 282 h 429"/>
                <a:gd name="T6" fmla="*/ 146 w 389"/>
                <a:gd name="T7" fmla="*/ 209 h 429"/>
                <a:gd name="T8" fmla="*/ 215 w 389"/>
                <a:gd name="T9" fmla="*/ 136 h 429"/>
                <a:gd name="T10" fmla="*/ 292 w 389"/>
                <a:gd name="T11" fmla="*/ 73 h 429"/>
                <a:gd name="T12" fmla="*/ 383 w 389"/>
                <a:gd name="T13" fmla="*/ 0 h 429"/>
                <a:gd name="T14" fmla="*/ 361 w 389"/>
                <a:gd name="T15" fmla="*/ 56 h 429"/>
                <a:gd name="T16" fmla="*/ 333 w 389"/>
                <a:gd name="T17" fmla="*/ 116 h 429"/>
                <a:gd name="T18" fmla="*/ 320 w 389"/>
                <a:gd name="T19" fmla="*/ 180 h 429"/>
                <a:gd name="T20" fmla="*/ 315 w 389"/>
                <a:gd name="T21" fmla="*/ 238 h 429"/>
                <a:gd name="T22" fmla="*/ 315 w 389"/>
                <a:gd name="T23" fmla="*/ 246 h 429"/>
                <a:gd name="T24" fmla="*/ 388 w 389"/>
                <a:gd name="T25" fmla="*/ 243 h 429"/>
                <a:gd name="T26" fmla="*/ 308 w 389"/>
                <a:gd name="T27" fmla="*/ 263 h 429"/>
                <a:gd name="T28" fmla="*/ 237 w 389"/>
                <a:gd name="T29" fmla="*/ 266 h 429"/>
                <a:gd name="T30" fmla="*/ 156 w 389"/>
                <a:gd name="T31" fmla="*/ 273 h 429"/>
                <a:gd name="T32" fmla="*/ 153 w 389"/>
                <a:gd name="T33" fmla="*/ 411 h 429"/>
                <a:gd name="T34" fmla="*/ 142 w 389"/>
                <a:gd name="T35" fmla="*/ 409 h 429"/>
                <a:gd name="T36" fmla="*/ 142 w 389"/>
                <a:gd name="T37" fmla="*/ 253 h 429"/>
                <a:gd name="T38" fmla="*/ 86 w 389"/>
                <a:gd name="T39" fmla="*/ 311 h 429"/>
                <a:gd name="T40" fmla="*/ 47 w 389"/>
                <a:gd name="T41" fmla="*/ 370 h 429"/>
                <a:gd name="T42" fmla="*/ 10 w 389"/>
                <a:gd name="T43" fmla="*/ 426 h 429"/>
                <a:gd name="T44" fmla="*/ 0 w 389"/>
                <a:gd name="T45" fmla="*/ 428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89" h="429">
                  <a:moveTo>
                    <a:pt x="0" y="428"/>
                  </a:moveTo>
                  <a:lnTo>
                    <a:pt x="27" y="374"/>
                  </a:lnTo>
                  <a:lnTo>
                    <a:pt x="86" y="282"/>
                  </a:lnTo>
                  <a:lnTo>
                    <a:pt x="146" y="209"/>
                  </a:lnTo>
                  <a:lnTo>
                    <a:pt x="215" y="136"/>
                  </a:lnTo>
                  <a:lnTo>
                    <a:pt x="292" y="73"/>
                  </a:lnTo>
                  <a:lnTo>
                    <a:pt x="383" y="0"/>
                  </a:lnTo>
                  <a:lnTo>
                    <a:pt x="361" y="56"/>
                  </a:lnTo>
                  <a:lnTo>
                    <a:pt x="333" y="116"/>
                  </a:lnTo>
                  <a:lnTo>
                    <a:pt x="320" y="180"/>
                  </a:lnTo>
                  <a:lnTo>
                    <a:pt x="315" y="238"/>
                  </a:lnTo>
                  <a:lnTo>
                    <a:pt x="315" y="246"/>
                  </a:lnTo>
                  <a:lnTo>
                    <a:pt x="388" y="243"/>
                  </a:lnTo>
                  <a:lnTo>
                    <a:pt x="308" y="263"/>
                  </a:lnTo>
                  <a:lnTo>
                    <a:pt x="237" y="266"/>
                  </a:lnTo>
                  <a:lnTo>
                    <a:pt x="156" y="273"/>
                  </a:lnTo>
                  <a:lnTo>
                    <a:pt x="153" y="411"/>
                  </a:lnTo>
                  <a:lnTo>
                    <a:pt x="142" y="409"/>
                  </a:lnTo>
                  <a:lnTo>
                    <a:pt x="142" y="253"/>
                  </a:lnTo>
                  <a:lnTo>
                    <a:pt x="86" y="311"/>
                  </a:lnTo>
                  <a:lnTo>
                    <a:pt x="47" y="370"/>
                  </a:lnTo>
                  <a:lnTo>
                    <a:pt x="10" y="426"/>
                  </a:lnTo>
                  <a:lnTo>
                    <a:pt x="0" y="4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1" name="Freeform 60"/>
            <p:cNvSpPr>
              <a:spLocks/>
            </p:cNvSpPr>
            <p:nvPr/>
          </p:nvSpPr>
          <p:spPr bwMode="auto">
            <a:xfrm>
              <a:off x="4341" y="3261"/>
              <a:ext cx="120" cy="43"/>
            </a:xfrm>
            <a:custGeom>
              <a:avLst/>
              <a:gdLst>
                <a:gd name="T0" fmla="*/ 0 w 120"/>
                <a:gd name="T1" fmla="*/ 38 h 43"/>
                <a:gd name="T2" fmla="*/ 17 w 120"/>
                <a:gd name="T3" fmla="*/ 42 h 43"/>
                <a:gd name="T4" fmla="*/ 54 w 120"/>
                <a:gd name="T5" fmla="*/ 25 h 43"/>
                <a:gd name="T6" fmla="*/ 100 w 120"/>
                <a:gd name="T7" fmla="*/ 21 h 43"/>
                <a:gd name="T8" fmla="*/ 119 w 120"/>
                <a:gd name="T9" fmla="*/ 15 h 43"/>
                <a:gd name="T10" fmla="*/ 112 w 120"/>
                <a:gd name="T11" fmla="*/ 5 h 43"/>
                <a:gd name="T12" fmla="*/ 88 w 120"/>
                <a:gd name="T13" fmla="*/ 0 h 43"/>
                <a:gd name="T14" fmla="*/ 43 w 120"/>
                <a:gd name="T15" fmla="*/ 5 h 43"/>
                <a:gd name="T16" fmla="*/ 5 w 120"/>
                <a:gd name="T17" fmla="*/ 23 h 43"/>
                <a:gd name="T18" fmla="*/ 0 w 120"/>
                <a:gd name="T19" fmla="*/ 38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0" h="43">
                  <a:moveTo>
                    <a:pt x="0" y="38"/>
                  </a:moveTo>
                  <a:lnTo>
                    <a:pt x="17" y="42"/>
                  </a:lnTo>
                  <a:lnTo>
                    <a:pt x="54" y="25"/>
                  </a:lnTo>
                  <a:lnTo>
                    <a:pt x="100" y="21"/>
                  </a:lnTo>
                  <a:lnTo>
                    <a:pt x="119" y="15"/>
                  </a:lnTo>
                  <a:lnTo>
                    <a:pt x="112" y="5"/>
                  </a:lnTo>
                  <a:lnTo>
                    <a:pt x="88" y="0"/>
                  </a:lnTo>
                  <a:lnTo>
                    <a:pt x="43" y="5"/>
                  </a:lnTo>
                  <a:lnTo>
                    <a:pt x="5" y="23"/>
                  </a:lnTo>
                  <a:lnTo>
                    <a:pt x="0" y="3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2" name="Freeform 61"/>
            <p:cNvSpPr>
              <a:spLocks/>
            </p:cNvSpPr>
            <p:nvPr/>
          </p:nvSpPr>
          <p:spPr bwMode="auto">
            <a:xfrm>
              <a:off x="3794" y="3180"/>
              <a:ext cx="309" cy="732"/>
            </a:xfrm>
            <a:custGeom>
              <a:avLst/>
              <a:gdLst>
                <a:gd name="T0" fmla="*/ 156 w 309"/>
                <a:gd name="T1" fmla="*/ 0 h 732"/>
                <a:gd name="T2" fmla="*/ 121 w 309"/>
                <a:gd name="T3" fmla="*/ 50 h 732"/>
                <a:gd name="T4" fmla="*/ 85 w 309"/>
                <a:gd name="T5" fmla="*/ 136 h 732"/>
                <a:gd name="T6" fmla="*/ 70 w 309"/>
                <a:gd name="T7" fmla="*/ 230 h 732"/>
                <a:gd name="T8" fmla="*/ 43 w 309"/>
                <a:gd name="T9" fmla="*/ 378 h 732"/>
                <a:gd name="T10" fmla="*/ 17 w 309"/>
                <a:gd name="T11" fmla="*/ 526 h 732"/>
                <a:gd name="T12" fmla="*/ 5 w 309"/>
                <a:gd name="T13" fmla="*/ 618 h 732"/>
                <a:gd name="T14" fmla="*/ 0 w 309"/>
                <a:gd name="T15" fmla="*/ 731 h 732"/>
                <a:gd name="T16" fmla="*/ 21 w 309"/>
                <a:gd name="T17" fmla="*/ 593 h 732"/>
                <a:gd name="T18" fmla="*/ 46 w 309"/>
                <a:gd name="T19" fmla="*/ 487 h 732"/>
                <a:gd name="T20" fmla="*/ 93 w 309"/>
                <a:gd name="T21" fmla="*/ 367 h 732"/>
                <a:gd name="T22" fmla="*/ 145 w 309"/>
                <a:gd name="T23" fmla="*/ 269 h 732"/>
                <a:gd name="T24" fmla="*/ 203 w 309"/>
                <a:gd name="T25" fmla="*/ 170 h 732"/>
                <a:gd name="T26" fmla="*/ 221 w 309"/>
                <a:gd name="T27" fmla="*/ 178 h 732"/>
                <a:gd name="T28" fmla="*/ 221 w 309"/>
                <a:gd name="T29" fmla="*/ 254 h 732"/>
                <a:gd name="T30" fmla="*/ 208 w 309"/>
                <a:gd name="T31" fmla="*/ 400 h 732"/>
                <a:gd name="T32" fmla="*/ 247 w 309"/>
                <a:gd name="T33" fmla="*/ 321 h 732"/>
                <a:gd name="T34" fmla="*/ 243 w 309"/>
                <a:gd name="T35" fmla="*/ 230 h 732"/>
                <a:gd name="T36" fmla="*/ 243 w 309"/>
                <a:gd name="T37" fmla="*/ 178 h 732"/>
                <a:gd name="T38" fmla="*/ 257 w 309"/>
                <a:gd name="T39" fmla="*/ 161 h 732"/>
                <a:gd name="T40" fmla="*/ 292 w 309"/>
                <a:gd name="T41" fmla="*/ 117 h 732"/>
                <a:gd name="T42" fmla="*/ 303 w 309"/>
                <a:gd name="T43" fmla="*/ 163 h 732"/>
                <a:gd name="T44" fmla="*/ 303 w 309"/>
                <a:gd name="T45" fmla="*/ 206 h 732"/>
                <a:gd name="T46" fmla="*/ 308 w 309"/>
                <a:gd name="T47" fmla="*/ 141 h 732"/>
                <a:gd name="T48" fmla="*/ 303 w 309"/>
                <a:gd name="T49" fmla="*/ 98 h 732"/>
                <a:gd name="T50" fmla="*/ 292 w 309"/>
                <a:gd name="T51" fmla="*/ 56 h 732"/>
                <a:gd name="T52" fmla="*/ 282 w 309"/>
                <a:gd name="T53" fmla="*/ 45 h 732"/>
                <a:gd name="T54" fmla="*/ 289 w 309"/>
                <a:gd name="T55" fmla="*/ 74 h 732"/>
                <a:gd name="T56" fmla="*/ 264 w 309"/>
                <a:gd name="T57" fmla="*/ 86 h 732"/>
                <a:gd name="T58" fmla="*/ 226 w 309"/>
                <a:gd name="T59" fmla="*/ 161 h 732"/>
                <a:gd name="T60" fmla="*/ 203 w 309"/>
                <a:gd name="T61" fmla="*/ 156 h 732"/>
                <a:gd name="T62" fmla="*/ 203 w 309"/>
                <a:gd name="T63" fmla="*/ 105 h 732"/>
                <a:gd name="T64" fmla="*/ 224 w 309"/>
                <a:gd name="T65" fmla="*/ 45 h 732"/>
                <a:gd name="T66" fmla="*/ 195 w 309"/>
                <a:gd name="T67" fmla="*/ 78 h 732"/>
                <a:gd name="T68" fmla="*/ 179 w 309"/>
                <a:gd name="T69" fmla="*/ 102 h 732"/>
                <a:gd name="T70" fmla="*/ 148 w 309"/>
                <a:gd name="T71" fmla="*/ 140 h 732"/>
                <a:gd name="T72" fmla="*/ 187 w 309"/>
                <a:gd name="T73" fmla="*/ 107 h 732"/>
                <a:gd name="T74" fmla="*/ 195 w 309"/>
                <a:gd name="T75" fmla="*/ 156 h 732"/>
                <a:gd name="T76" fmla="*/ 152 w 309"/>
                <a:gd name="T77" fmla="*/ 217 h 732"/>
                <a:gd name="T78" fmla="*/ 88 w 309"/>
                <a:gd name="T79" fmla="*/ 336 h 732"/>
                <a:gd name="T80" fmla="*/ 49 w 309"/>
                <a:gd name="T81" fmla="*/ 429 h 732"/>
                <a:gd name="T82" fmla="*/ 107 w 309"/>
                <a:gd name="T83" fmla="*/ 114 h 732"/>
                <a:gd name="T84" fmla="*/ 134 w 309"/>
                <a:gd name="T85" fmla="*/ 40 h 732"/>
                <a:gd name="T86" fmla="*/ 156 w 309"/>
                <a:gd name="T87" fmla="*/ 0 h 7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09" h="732">
                  <a:moveTo>
                    <a:pt x="156" y="0"/>
                  </a:moveTo>
                  <a:lnTo>
                    <a:pt x="121" y="50"/>
                  </a:lnTo>
                  <a:lnTo>
                    <a:pt x="85" y="136"/>
                  </a:lnTo>
                  <a:lnTo>
                    <a:pt x="70" y="230"/>
                  </a:lnTo>
                  <a:lnTo>
                    <a:pt x="43" y="378"/>
                  </a:lnTo>
                  <a:lnTo>
                    <a:pt x="17" y="526"/>
                  </a:lnTo>
                  <a:lnTo>
                    <a:pt x="5" y="618"/>
                  </a:lnTo>
                  <a:lnTo>
                    <a:pt x="0" y="731"/>
                  </a:lnTo>
                  <a:lnTo>
                    <a:pt x="21" y="593"/>
                  </a:lnTo>
                  <a:lnTo>
                    <a:pt x="46" y="487"/>
                  </a:lnTo>
                  <a:lnTo>
                    <a:pt x="93" y="367"/>
                  </a:lnTo>
                  <a:lnTo>
                    <a:pt x="145" y="269"/>
                  </a:lnTo>
                  <a:lnTo>
                    <a:pt x="203" y="170"/>
                  </a:lnTo>
                  <a:lnTo>
                    <a:pt x="221" y="178"/>
                  </a:lnTo>
                  <a:lnTo>
                    <a:pt x="221" y="254"/>
                  </a:lnTo>
                  <a:lnTo>
                    <a:pt x="208" y="400"/>
                  </a:lnTo>
                  <a:lnTo>
                    <a:pt x="247" y="321"/>
                  </a:lnTo>
                  <a:lnTo>
                    <a:pt x="243" y="230"/>
                  </a:lnTo>
                  <a:lnTo>
                    <a:pt x="243" y="178"/>
                  </a:lnTo>
                  <a:lnTo>
                    <a:pt x="257" y="161"/>
                  </a:lnTo>
                  <a:lnTo>
                    <a:pt x="292" y="117"/>
                  </a:lnTo>
                  <a:lnTo>
                    <a:pt x="303" y="163"/>
                  </a:lnTo>
                  <a:lnTo>
                    <a:pt x="303" y="206"/>
                  </a:lnTo>
                  <a:lnTo>
                    <a:pt x="308" y="141"/>
                  </a:lnTo>
                  <a:lnTo>
                    <a:pt x="303" y="98"/>
                  </a:lnTo>
                  <a:lnTo>
                    <a:pt x="292" y="56"/>
                  </a:lnTo>
                  <a:lnTo>
                    <a:pt x="282" y="45"/>
                  </a:lnTo>
                  <a:lnTo>
                    <a:pt x="289" y="74"/>
                  </a:lnTo>
                  <a:lnTo>
                    <a:pt x="264" y="86"/>
                  </a:lnTo>
                  <a:lnTo>
                    <a:pt x="226" y="161"/>
                  </a:lnTo>
                  <a:lnTo>
                    <a:pt x="203" y="156"/>
                  </a:lnTo>
                  <a:lnTo>
                    <a:pt x="203" y="105"/>
                  </a:lnTo>
                  <a:lnTo>
                    <a:pt x="224" y="45"/>
                  </a:lnTo>
                  <a:lnTo>
                    <a:pt x="195" y="78"/>
                  </a:lnTo>
                  <a:lnTo>
                    <a:pt x="179" y="102"/>
                  </a:lnTo>
                  <a:lnTo>
                    <a:pt x="148" y="140"/>
                  </a:lnTo>
                  <a:lnTo>
                    <a:pt x="187" y="107"/>
                  </a:lnTo>
                  <a:lnTo>
                    <a:pt x="195" y="156"/>
                  </a:lnTo>
                  <a:lnTo>
                    <a:pt x="152" y="217"/>
                  </a:lnTo>
                  <a:lnTo>
                    <a:pt x="88" y="336"/>
                  </a:lnTo>
                  <a:lnTo>
                    <a:pt x="49" y="429"/>
                  </a:lnTo>
                  <a:lnTo>
                    <a:pt x="107" y="114"/>
                  </a:lnTo>
                  <a:lnTo>
                    <a:pt x="134" y="40"/>
                  </a:lnTo>
                  <a:lnTo>
                    <a:pt x="15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3" name="Freeform 62"/>
            <p:cNvSpPr>
              <a:spLocks/>
            </p:cNvSpPr>
            <p:nvPr/>
          </p:nvSpPr>
          <p:spPr bwMode="auto">
            <a:xfrm>
              <a:off x="3862" y="2915"/>
              <a:ext cx="517" cy="994"/>
            </a:xfrm>
            <a:custGeom>
              <a:avLst/>
              <a:gdLst>
                <a:gd name="T0" fmla="*/ 497 w 517"/>
                <a:gd name="T1" fmla="*/ 13 h 994"/>
                <a:gd name="T2" fmla="*/ 506 w 517"/>
                <a:gd name="T3" fmla="*/ 30 h 994"/>
                <a:gd name="T4" fmla="*/ 516 w 517"/>
                <a:gd name="T5" fmla="*/ 60 h 994"/>
                <a:gd name="T6" fmla="*/ 506 w 517"/>
                <a:gd name="T7" fmla="*/ 112 h 994"/>
                <a:gd name="T8" fmla="*/ 448 w 517"/>
                <a:gd name="T9" fmla="*/ 191 h 994"/>
                <a:gd name="T10" fmla="*/ 341 w 517"/>
                <a:gd name="T11" fmla="*/ 341 h 994"/>
                <a:gd name="T12" fmla="*/ 248 w 517"/>
                <a:gd name="T13" fmla="*/ 490 h 994"/>
                <a:gd name="T14" fmla="*/ 182 w 517"/>
                <a:gd name="T15" fmla="*/ 612 h 994"/>
                <a:gd name="T16" fmla="*/ 107 w 517"/>
                <a:gd name="T17" fmla="*/ 756 h 994"/>
                <a:gd name="T18" fmla="*/ 54 w 517"/>
                <a:gd name="T19" fmla="*/ 878 h 994"/>
                <a:gd name="T20" fmla="*/ 17 w 517"/>
                <a:gd name="T21" fmla="*/ 991 h 994"/>
                <a:gd name="T22" fmla="*/ 0 w 517"/>
                <a:gd name="T23" fmla="*/ 993 h 994"/>
                <a:gd name="T24" fmla="*/ 48 w 517"/>
                <a:gd name="T25" fmla="*/ 857 h 994"/>
                <a:gd name="T26" fmla="*/ 100 w 517"/>
                <a:gd name="T27" fmla="*/ 728 h 994"/>
                <a:gd name="T28" fmla="*/ 157 w 517"/>
                <a:gd name="T29" fmla="*/ 615 h 994"/>
                <a:gd name="T30" fmla="*/ 226 w 517"/>
                <a:gd name="T31" fmla="*/ 479 h 994"/>
                <a:gd name="T32" fmla="*/ 309 w 517"/>
                <a:gd name="T33" fmla="*/ 348 h 994"/>
                <a:gd name="T34" fmla="*/ 402 w 517"/>
                <a:gd name="T35" fmla="*/ 227 h 994"/>
                <a:gd name="T36" fmla="*/ 461 w 517"/>
                <a:gd name="T37" fmla="*/ 151 h 994"/>
                <a:gd name="T38" fmla="*/ 487 w 517"/>
                <a:gd name="T39" fmla="*/ 106 h 994"/>
                <a:gd name="T40" fmla="*/ 497 w 517"/>
                <a:gd name="T41" fmla="*/ 70 h 994"/>
                <a:gd name="T42" fmla="*/ 497 w 517"/>
                <a:gd name="T43" fmla="*/ 40 h 994"/>
                <a:gd name="T44" fmla="*/ 483 w 517"/>
                <a:gd name="T45" fmla="*/ 0 h 994"/>
                <a:gd name="T46" fmla="*/ 497 w 517"/>
                <a:gd name="T47" fmla="*/ 13 h 9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7" h="994">
                  <a:moveTo>
                    <a:pt x="497" y="13"/>
                  </a:moveTo>
                  <a:lnTo>
                    <a:pt x="506" y="30"/>
                  </a:lnTo>
                  <a:lnTo>
                    <a:pt x="516" y="60"/>
                  </a:lnTo>
                  <a:lnTo>
                    <a:pt x="506" y="112"/>
                  </a:lnTo>
                  <a:lnTo>
                    <a:pt x="448" y="191"/>
                  </a:lnTo>
                  <a:lnTo>
                    <a:pt x="341" y="341"/>
                  </a:lnTo>
                  <a:lnTo>
                    <a:pt x="248" y="490"/>
                  </a:lnTo>
                  <a:lnTo>
                    <a:pt x="182" y="612"/>
                  </a:lnTo>
                  <a:lnTo>
                    <a:pt x="107" y="756"/>
                  </a:lnTo>
                  <a:lnTo>
                    <a:pt x="54" y="878"/>
                  </a:lnTo>
                  <a:lnTo>
                    <a:pt x="17" y="991"/>
                  </a:lnTo>
                  <a:lnTo>
                    <a:pt x="0" y="993"/>
                  </a:lnTo>
                  <a:lnTo>
                    <a:pt x="48" y="857"/>
                  </a:lnTo>
                  <a:lnTo>
                    <a:pt x="100" y="728"/>
                  </a:lnTo>
                  <a:lnTo>
                    <a:pt x="157" y="615"/>
                  </a:lnTo>
                  <a:lnTo>
                    <a:pt x="226" y="479"/>
                  </a:lnTo>
                  <a:lnTo>
                    <a:pt x="309" y="348"/>
                  </a:lnTo>
                  <a:lnTo>
                    <a:pt x="402" y="227"/>
                  </a:lnTo>
                  <a:lnTo>
                    <a:pt x="461" y="151"/>
                  </a:lnTo>
                  <a:lnTo>
                    <a:pt x="487" y="106"/>
                  </a:lnTo>
                  <a:lnTo>
                    <a:pt x="497" y="70"/>
                  </a:lnTo>
                  <a:lnTo>
                    <a:pt x="497" y="40"/>
                  </a:lnTo>
                  <a:lnTo>
                    <a:pt x="483" y="0"/>
                  </a:lnTo>
                  <a:lnTo>
                    <a:pt x="497" y="1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4" name="Freeform 63"/>
            <p:cNvSpPr>
              <a:spLocks/>
            </p:cNvSpPr>
            <p:nvPr/>
          </p:nvSpPr>
          <p:spPr bwMode="auto">
            <a:xfrm>
              <a:off x="4380" y="2930"/>
              <a:ext cx="254" cy="192"/>
            </a:xfrm>
            <a:custGeom>
              <a:avLst/>
              <a:gdLst>
                <a:gd name="T0" fmla="*/ 4 w 254"/>
                <a:gd name="T1" fmla="*/ 3 h 192"/>
                <a:gd name="T2" fmla="*/ 54 w 254"/>
                <a:gd name="T3" fmla="*/ 44 h 192"/>
                <a:gd name="T4" fmla="*/ 90 w 254"/>
                <a:gd name="T5" fmla="*/ 67 h 192"/>
                <a:gd name="T6" fmla="*/ 144 w 254"/>
                <a:gd name="T7" fmla="*/ 83 h 192"/>
                <a:gd name="T8" fmla="*/ 195 w 254"/>
                <a:gd name="T9" fmla="*/ 101 h 192"/>
                <a:gd name="T10" fmla="*/ 253 w 254"/>
                <a:gd name="T11" fmla="*/ 135 h 192"/>
                <a:gd name="T12" fmla="*/ 179 w 254"/>
                <a:gd name="T13" fmla="*/ 101 h 192"/>
                <a:gd name="T14" fmla="*/ 119 w 254"/>
                <a:gd name="T15" fmla="*/ 90 h 192"/>
                <a:gd name="T16" fmla="*/ 68 w 254"/>
                <a:gd name="T17" fmla="*/ 83 h 192"/>
                <a:gd name="T18" fmla="*/ 78 w 254"/>
                <a:gd name="T19" fmla="*/ 191 h 192"/>
                <a:gd name="T20" fmla="*/ 62 w 254"/>
                <a:gd name="T21" fmla="*/ 108 h 192"/>
                <a:gd name="T22" fmla="*/ 48 w 254"/>
                <a:gd name="T23" fmla="*/ 62 h 192"/>
                <a:gd name="T24" fmla="*/ 32 w 254"/>
                <a:gd name="T25" fmla="*/ 42 h 192"/>
                <a:gd name="T26" fmla="*/ 0 w 254"/>
                <a:gd name="T27" fmla="*/ 0 h 192"/>
                <a:gd name="T28" fmla="*/ 4 w 254"/>
                <a:gd name="T29" fmla="*/ 3 h 1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4" h="192">
                  <a:moveTo>
                    <a:pt x="4" y="3"/>
                  </a:moveTo>
                  <a:lnTo>
                    <a:pt x="54" y="44"/>
                  </a:lnTo>
                  <a:lnTo>
                    <a:pt x="90" y="67"/>
                  </a:lnTo>
                  <a:lnTo>
                    <a:pt x="144" y="83"/>
                  </a:lnTo>
                  <a:lnTo>
                    <a:pt x="195" y="101"/>
                  </a:lnTo>
                  <a:lnTo>
                    <a:pt x="253" y="135"/>
                  </a:lnTo>
                  <a:lnTo>
                    <a:pt x="179" y="101"/>
                  </a:lnTo>
                  <a:lnTo>
                    <a:pt x="119" y="90"/>
                  </a:lnTo>
                  <a:lnTo>
                    <a:pt x="68" y="83"/>
                  </a:lnTo>
                  <a:lnTo>
                    <a:pt x="78" y="191"/>
                  </a:lnTo>
                  <a:lnTo>
                    <a:pt x="62" y="108"/>
                  </a:lnTo>
                  <a:lnTo>
                    <a:pt x="48" y="62"/>
                  </a:lnTo>
                  <a:lnTo>
                    <a:pt x="32" y="42"/>
                  </a:lnTo>
                  <a:lnTo>
                    <a:pt x="0" y="0"/>
                  </a:lnTo>
                  <a:lnTo>
                    <a:pt x="4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5" name="Freeform 64"/>
            <p:cNvSpPr>
              <a:spLocks/>
            </p:cNvSpPr>
            <p:nvPr/>
          </p:nvSpPr>
          <p:spPr bwMode="auto">
            <a:xfrm>
              <a:off x="3749" y="3245"/>
              <a:ext cx="48" cy="77"/>
            </a:xfrm>
            <a:custGeom>
              <a:avLst/>
              <a:gdLst>
                <a:gd name="T0" fmla="*/ 5 w 48"/>
                <a:gd name="T1" fmla="*/ 0 h 77"/>
                <a:gd name="T2" fmla="*/ 35 w 48"/>
                <a:gd name="T3" fmla="*/ 25 h 77"/>
                <a:gd name="T4" fmla="*/ 47 w 48"/>
                <a:gd name="T5" fmla="*/ 54 h 77"/>
                <a:gd name="T6" fmla="*/ 47 w 48"/>
                <a:gd name="T7" fmla="*/ 70 h 77"/>
                <a:gd name="T8" fmla="*/ 29 w 48"/>
                <a:gd name="T9" fmla="*/ 76 h 77"/>
                <a:gd name="T10" fmla="*/ 17 w 48"/>
                <a:gd name="T11" fmla="*/ 37 h 77"/>
                <a:gd name="T12" fmla="*/ 0 w 48"/>
                <a:gd name="T13" fmla="*/ 3 h 77"/>
                <a:gd name="T14" fmla="*/ 5 w 48"/>
                <a:gd name="T15" fmla="*/ 0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77">
                  <a:moveTo>
                    <a:pt x="5" y="0"/>
                  </a:moveTo>
                  <a:lnTo>
                    <a:pt x="35" y="25"/>
                  </a:lnTo>
                  <a:lnTo>
                    <a:pt x="47" y="54"/>
                  </a:lnTo>
                  <a:lnTo>
                    <a:pt x="47" y="70"/>
                  </a:lnTo>
                  <a:lnTo>
                    <a:pt x="29" y="76"/>
                  </a:lnTo>
                  <a:lnTo>
                    <a:pt x="17" y="37"/>
                  </a:lnTo>
                  <a:lnTo>
                    <a:pt x="0" y="3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6" name="Freeform 65"/>
            <p:cNvSpPr>
              <a:spLocks/>
            </p:cNvSpPr>
            <p:nvPr/>
          </p:nvSpPr>
          <p:spPr bwMode="auto">
            <a:xfrm>
              <a:off x="3341" y="3075"/>
              <a:ext cx="509" cy="1030"/>
            </a:xfrm>
            <a:custGeom>
              <a:avLst/>
              <a:gdLst>
                <a:gd name="T0" fmla="*/ 371 w 509"/>
                <a:gd name="T1" fmla="*/ 370 h 1030"/>
                <a:gd name="T2" fmla="*/ 404 w 509"/>
                <a:gd name="T3" fmla="*/ 580 h 1030"/>
                <a:gd name="T4" fmla="*/ 401 w 509"/>
                <a:gd name="T5" fmla="*/ 749 h 1030"/>
                <a:gd name="T6" fmla="*/ 499 w 509"/>
                <a:gd name="T7" fmla="*/ 847 h 1030"/>
                <a:gd name="T8" fmla="*/ 398 w 509"/>
                <a:gd name="T9" fmla="*/ 868 h 1030"/>
                <a:gd name="T10" fmla="*/ 455 w 509"/>
                <a:gd name="T11" fmla="*/ 953 h 1030"/>
                <a:gd name="T12" fmla="*/ 461 w 509"/>
                <a:gd name="T13" fmla="*/ 1029 h 1030"/>
                <a:gd name="T14" fmla="*/ 451 w 509"/>
                <a:gd name="T15" fmla="*/ 996 h 1030"/>
                <a:gd name="T16" fmla="*/ 425 w 509"/>
                <a:gd name="T17" fmla="*/ 923 h 1030"/>
                <a:gd name="T18" fmla="*/ 382 w 509"/>
                <a:gd name="T19" fmla="*/ 898 h 1030"/>
                <a:gd name="T20" fmla="*/ 133 w 509"/>
                <a:gd name="T21" fmla="*/ 805 h 1030"/>
                <a:gd name="T22" fmla="*/ 103 w 509"/>
                <a:gd name="T23" fmla="*/ 800 h 1030"/>
                <a:gd name="T24" fmla="*/ 0 w 509"/>
                <a:gd name="T25" fmla="*/ 731 h 1030"/>
                <a:gd name="T26" fmla="*/ 64 w 509"/>
                <a:gd name="T27" fmla="*/ 718 h 1030"/>
                <a:gd name="T28" fmla="*/ 157 w 509"/>
                <a:gd name="T29" fmla="*/ 700 h 1030"/>
                <a:gd name="T30" fmla="*/ 50 w 509"/>
                <a:gd name="T31" fmla="*/ 650 h 1030"/>
                <a:gd name="T32" fmla="*/ 71 w 509"/>
                <a:gd name="T33" fmla="*/ 639 h 1030"/>
                <a:gd name="T34" fmla="*/ 119 w 509"/>
                <a:gd name="T35" fmla="*/ 572 h 1030"/>
                <a:gd name="T36" fmla="*/ 32 w 509"/>
                <a:gd name="T37" fmla="*/ 622 h 1030"/>
                <a:gd name="T38" fmla="*/ 28 w 509"/>
                <a:gd name="T39" fmla="*/ 620 h 1030"/>
                <a:gd name="T40" fmla="*/ 133 w 509"/>
                <a:gd name="T41" fmla="*/ 532 h 1030"/>
                <a:gd name="T42" fmla="*/ 166 w 509"/>
                <a:gd name="T43" fmla="*/ 452 h 1030"/>
                <a:gd name="T44" fmla="*/ 193 w 509"/>
                <a:gd name="T45" fmla="*/ 306 h 1030"/>
                <a:gd name="T46" fmla="*/ 217 w 509"/>
                <a:gd name="T47" fmla="*/ 143 h 1030"/>
                <a:gd name="T48" fmla="*/ 245 w 509"/>
                <a:gd name="T49" fmla="*/ 64 h 1030"/>
                <a:gd name="T50" fmla="*/ 401 w 509"/>
                <a:gd name="T51" fmla="*/ 0 h 1030"/>
                <a:gd name="T52" fmla="*/ 271 w 509"/>
                <a:gd name="T53" fmla="*/ 55 h 1030"/>
                <a:gd name="T54" fmla="*/ 229 w 509"/>
                <a:gd name="T55" fmla="*/ 125 h 1030"/>
                <a:gd name="T56" fmla="*/ 217 w 509"/>
                <a:gd name="T57" fmla="*/ 445 h 1030"/>
                <a:gd name="T58" fmla="*/ 229 w 509"/>
                <a:gd name="T59" fmla="*/ 628 h 1030"/>
                <a:gd name="T60" fmla="*/ 251 w 509"/>
                <a:gd name="T61" fmla="*/ 723 h 1030"/>
                <a:gd name="T62" fmla="*/ 287 w 509"/>
                <a:gd name="T63" fmla="*/ 851 h 1030"/>
                <a:gd name="T64" fmla="*/ 382 w 509"/>
                <a:gd name="T65" fmla="*/ 843 h 1030"/>
                <a:gd name="T66" fmla="*/ 378 w 509"/>
                <a:gd name="T67" fmla="*/ 587 h 1030"/>
                <a:gd name="T68" fmla="*/ 350 w 509"/>
                <a:gd name="T69" fmla="*/ 403 h 1030"/>
                <a:gd name="T70" fmla="*/ 332 w 509"/>
                <a:gd name="T71" fmla="*/ 306 h 10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09" h="1030">
                  <a:moveTo>
                    <a:pt x="342" y="306"/>
                  </a:moveTo>
                  <a:lnTo>
                    <a:pt x="371" y="370"/>
                  </a:lnTo>
                  <a:lnTo>
                    <a:pt x="395" y="470"/>
                  </a:lnTo>
                  <a:lnTo>
                    <a:pt x="404" y="580"/>
                  </a:lnTo>
                  <a:lnTo>
                    <a:pt x="407" y="672"/>
                  </a:lnTo>
                  <a:lnTo>
                    <a:pt x="401" y="749"/>
                  </a:lnTo>
                  <a:lnTo>
                    <a:pt x="392" y="856"/>
                  </a:lnTo>
                  <a:lnTo>
                    <a:pt x="499" y="847"/>
                  </a:lnTo>
                  <a:lnTo>
                    <a:pt x="508" y="856"/>
                  </a:lnTo>
                  <a:lnTo>
                    <a:pt x="398" y="868"/>
                  </a:lnTo>
                  <a:lnTo>
                    <a:pt x="430" y="896"/>
                  </a:lnTo>
                  <a:lnTo>
                    <a:pt x="455" y="953"/>
                  </a:lnTo>
                  <a:lnTo>
                    <a:pt x="466" y="1005"/>
                  </a:lnTo>
                  <a:lnTo>
                    <a:pt x="461" y="1029"/>
                  </a:lnTo>
                  <a:lnTo>
                    <a:pt x="455" y="1029"/>
                  </a:lnTo>
                  <a:lnTo>
                    <a:pt x="451" y="996"/>
                  </a:lnTo>
                  <a:lnTo>
                    <a:pt x="443" y="959"/>
                  </a:lnTo>
                  <a:lnTo>
                    <a:pt x="425" y="923"/>
                  </a:lnTo>
                  <a:lnTo>
                    <a:pt x="412" y="896"/>
                  </a:lnTo>
                  <a:lnTo>
                    <a:pt x="382" y="898"/>
                  </a:lnTo>
                  <a:lnTo>
                    <a:pt x="328" y="886"/>
                  </a:lnTo>
                  <a:lnTo>
                    <a:pt x="133" y="805"/>
                  </a:lnTo>
                  <a:lnTo>
                    <a:pt x="103" y="816"/>
                  </a:lnTo>
                  <a:lnTo>
                    <a:pt x="103" y="800"/>
                  </a:lnTo>
                  <a:lnTo>
                    <a:pt x="53" y="759"/>
                  </a:lnTo>
                  <a:lnTo>
                    <a:pt x="0" y="731"/>
                  </a:lnTo>
                  <a:lnTo>
                    <a:pt x="28" y="718"/>
                  </a:lnTo>
                  <a:lnTo>
                    <a:pt x="64" y="718"/>
                  </a:lnTo>
                  <a:lnTo>
                    <a:pt x="146" y="742"/>
                  </a:lnTo>
                  <a:lnTo>
                    <a:pt x="157" y="700"/>
                  </a:lnTo>
                  <a:lnTo>
                    <a:pt x="61" y="662"/>
                  </a:lnTo>
                  <a:lnTo>
                    <a:pt x="50" y="650"/>
                  </a:lnTo>
                  <a:lnTo>
                    <a:pt x="50" y="639"/>
                  </a:lnTo>
                  <a:lnTo>
                    <a:pt x="71" y="639"/>
                  </a:lnTo>
                  <a:lnTo>
                    <a:pt x="172" y="636"/>
                  </a:lnTo>
                  <a:lnTo>
                    <a:pt x="119" y="572"/>
                  </a:lnTo>
                  <a:lnTo>
                    <a:pt x="76" y="610"/>
                  </a:lnTo>
                  <a:lnTo>
                    <a:pt x="32" y="622"/>
                  </a:lnTo>
                  <a:lnTo>
                    <a:pt x="18" y="708"/>
                  </a:lnTo>
                  <a:lnTo>
                    <a:pt x="28" y="620"/>
                  </a:lnTo>
                  <a:lnTo>
                    <a:pt x="76" y="605"/>
                  </a:lnTo>
                  <a:lnTo>
                    <a:pt x="133" y="532"/>
                  </a:lnTo>
                  <a:lnTo>
                    <a:pt x="133" y="491"/>
                  </a:lnTo>
                  <a:lnTo>
                    <a:pt x="166" y="452"/>
                  </a:lnTo>
                  <a:lnTo>
                    <a:pt x="151" y="416"/>
                  </a:lnTo>
                  <a:lnTo>
                    <a:pt x="193" y="306"/>
                  </a:lnTo>
                  <a:lnTo>
                    <a:pt x="184" y="255"/>
                  </a:lnTo>
                  <a:lnTo>
                    <a:pt x="217" y="143"/>
                  </a:lnTo>
                  <a:lnTo>
                    <a:pt x="224" y="79"/>
                  </a:lnTo>
                  <a:lnTo>
                    <a:pt x="245" y="64"/>
                  </a:lnTo>
                  <a:lnTo>
                    <a:pt x="271" y="46"/>
                  </a:lnTo>
                  <a:lnTo>
                    <a:pt x="401" y="0"/>
                  </a:lnTo>
                  <a:lnTo>
                    <a:pt x="336" y="43"/>
                  </a:lnTo>
                  <a:lnTo>
                    <a:pt x="271" y="55"/>
                  </a:lnTo>
                  <a:lnTo>
                    <a:pt x="235" y="81"/>
                  </a:lnTo>
                  <a:lnTo>
                    <a:pt x="229" y="125"/>
                  </a:lnTo>
                  <a:lnTo>
                    <a:pt x="224" y="232"/>
                  </a:lnTo>
                  <a:lnTo>
                    <a:pt x="217" y="445"/>
                  </a:lnTo>
                  <a:lnTo>
                    <a:pt x="220" y="572"/>
                  </a:lnTo>
                  <a:lnTo>
                    <a:pt x="229" y="628"/>
                  </a:lnTo>
                  <a:lnTo>
                    <a:pt x="251" y="674"/>
                  </a:lnTo>
                  <a:lnTo>
                    <a:pt x="251" y="723"/>
                  </a:lnTo>
                  <a:lnTo>
                    <a:pt x="263" y="809"/>
                  </a:lnTo>
                  <a:lnTo>
                    <a:pt x="287" y="851"/>
                  </a:lnTo>
                  <a:lnTo>
                    <a:pt x="381" y="868"/>
                  </a:lnTo>
                  <a:lnTo>
                    <a:pt x="382" y="843"/>
                  </a:lnTo>
                  <a:lnTo>
                    <a:pt x="382" y="718"/>
                  </a:lnTo>
                  <a:lnTo>
                    <a:pt x="378" y="587"/>
                  </a:lnTo>
                  <a:lnTo>
                    <a:pt x="366" y="482"/>
                  </a:lnTo>
                  <a:lnTo>
                    <a:pt x="350" y="403"/>
                  </a:lnTo>
                  <a:lnTo>
                    <a:pt x="334" y="337"/>
                  </a:lnTo>
                  <a:lnTo>
                    <a:pt x="332" y="306"/>
                  </a:lnTo>
                  <a:lnTo>
                    <a:pt x="342" y="30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7" name="Freeform 66"/>
            <p:cNvSpPr>
              <a:spLocks/>
            </p:cNvSpPr>
            <p:nvPr/>
          </p:nvSpPr>
          <p:spPr bwMode="auto">
            <a:xfrm>
              <a:off x="1918" y="2772"/>
              <a:ext cx="189" cy="98"/>
            </a:xfrm>
            <a:custGeom>
              <a:avLst/>
              <a:gdLst>
                <a:gd name="T0" fmla="*/ 60 w 189"/>
                <a:gd name="T1" fmla="*/ 83 h 98"/>
                <a:gd name="T2" fmla="*/ 56 w 189"/>
                <a:gd name="T3" fmla="*/ 76 h 98"/>
                <a:gd name="T4" fmla="*/ 69 w 189"/>
                <a:gd name="T5" fmla="*/ 58 h 98"/>
                <a:gd name="T6" fmla="*/ 123 w 189"/>
                <a:gd name="T7" fmla="*/ 43 h 98"/>
                <a:gd name="T8" fmla="*/ 141 w 189"/>
                <a:gd name="T9" fmla="*/ 40 h 98"/>
                <a:gd name="T10" fmla="*/ 134 w 189"/>
                <a:gd name="T11" fmla="*/ 36 h 98"/>
                <a:gd name="T12" fmla="*/ 109 w 189"/>
                <a:gd name="T13" fmla="*/ 38 h 98"/>
                <a:gd name="T14" fmla="*/ 73 w 189"/>
                <a:gd name="T15" fmla="*/ 32 h 98"/>
                <a:gd name="T16" fmla="*/ 45 w 189"/>
                <a:gd name="T17" fmla="*/ 54 h 98"/>
                <a:gd name="T18" fmla="*/ 17 w 189"/>
                <a:gd name="T19" fmla="*/ 64 h 98"/>
                <a:gd name="T20" fmla="*/ 0 w 189"/>
                <a:gd name="T21" fmla="*/ 39 h 98"/>
                <a:gd name="T22" fmla="*/ 30 w 189"/>
                <a:gd name="T23" fmla="*/ 28 h 98"/>
                <a:gd name="T24" fmla="*/ 30 w 189"/>
                <a:gd name="T25" fmla="*/ 28 h 98"/>
                <a:gd name="T26" fmla="*/ 29 w 189"/>
                <a:gd name="T27" fmla="*/ 34 h 98"/>
                <a:gd name="T28" fmla="*/ 66 w 189"/>
                <a:gd name="T29" fmla="*/ 9 h 98"/>
                <a:gd name="T30" fmla="*/ 83 w 189"/>
                <a:gd name="T31" fmla="*/ 11 h 98"/>
                <a:gd name="T32" fmla="*/ 77 w 189"/>
                <a:gd name="T33" fmla="*/ 23 h 98"/>
                <a:gd name="T34" fmla="*/ 118 w 189"/>
                <a:gd name="T35" fmla="*/ 11 h 98"/>
                <a:gd name="T36" fmla="*/ 152 w 189"/>
                <a:gd name="T37" fmla="*/ 8 h 98"/>
                <a:gd name="T38" fmla="*/ 150 w 189"/>
                <a:gd name="T39" fmla="*/ 0 h 98"/>
                <a:gd name="T40" fmla="*/ 171 w 189"/>
                <a:gd name="T41" fmla="*/ 9 h 98"/>
                <a:gd name="T42" fmla="*/ 175 w 189"/>
                <a:gd name="T43" fmla="*/ 25 h 98"/>
                <a:gd name="T44" fmla="*/ 180 w 189"/>
                <a:gd name="T45" fmla="*/ 22 h 98"/>
                <a:gd name="T46" fmla="*/ 176 w 189"/>
                <a:gd name="T47" fmla="*/ 37 h 98"/>
                <a:gd name="T48" fmla="*/ 188 w 189"/>
                <a:gd name="T49" fmla="*/ 48 h 98"/>
                <a:gd name="T50" fmla="*/ 171 w 189"/>
                <a:gd name="T51" fmla="*/ 41 h 98"/>
                <a:gd name="T52" fmla="*/ 171 w 189"/>
                <a:gd name="T53" fmla="*/ 46 h 98"/>
                <a:gd name="T54" fmla="*/ 182 w 189"/>
                <a:gd name="T55" fmla="*/ 64 h 98"/>
                <a:gd name="T56" fmla="*/ 180 w 189"/>
                <a:gd name="T57" fmla="*/ 68 h 98"/>
                <a:gd name="T58" fmla="*/ 155 w 189"/>
                <a:gd name="T59" fmla="*/ 53 h 98"/>
                <a:gd name="T60" fmla="*/ 147 w 189"/>
                <a:gd name="T61" fmla="*/ 59 h 98"/>
                <a:gd name="T62" fmla="*/ 134 w 189"/>
                <a:gd name="T63" fmla="*/ 54 h 98"/>
                <a:gd name="T64" fmla="*/ 124 w 189"/>
                <a:gd name="T65" fmla="*/ 74 h 98"/>
                <a:gd name="T66" fmla="*/ 78 w 189"/>
                <a:gd name="T67" fmla="*/ 97 h 98"/>
                <a:gd name="T68" fmla="*/ 77 w 189"/>
                <a:gd name="T69" fmla="*/ 94 h 98"/>
                <a:gd name="T70" fmla="*/ 98 w 189"/>
                <a:gd name="T71" fmla="*/ 78 h 98"/>
                <a:gd name="T72" fmla="*/ 102 w 189"/>
                <a:gd name="T73" fmla="*/ 63 h 98"/>
                <a:gd name="T74" fmla="*/ 82 w 189"/>
                <a:gd name="T75" fmla="*/ 63 h 98"/>
                <a:gd name="T76" fmla="*/ 75 w 189"/>
                <a:gd name="T77" fmla="*/ 75 h 98"/>
                <a:gd name="T78" fmla="*/ 60 w 189"/>
                <a:gd name="T79" fmla="*/ 83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9" h="98">
                  <a:moveTo>
                    <a:pt x="60" y="83"/>
                  </a:moveTo>
                  <a:lnTo>
                    <a:pt x="56" y="76"/>
                  </a:lnTo>
                  <a:lnTo>
                    <a:pt x="69" y="58"/>
                  </a:lnTo>
                  <a:lnTo>
                    <a:pt x="123" y="43"/>
                  </a:lnTo>
                  <a:lnTo>
                    <a:pt x="141" y="40"/>
                  </a:lnTo>
                  <a:lnTo>
                    <a:pt x="134" y="36"/>
                  </a:lnTo>
                  <a:lnTo>
                    <a:pt x="109" y="38"/>
                  </a:lnTo>
                  <a:lnTo>
                    <a:pt x="73" y="32"/>
                  </a:lnTo>
                  <a:lnTo>
                    <a:pt x="45" y="54"/>
                  </a:lnTo>
                  <a:lnTo>
                    <a:pt x="17" y="64"/>
                  </a:lnTo>
                  <a:lnTo>
                    <a:pt x="0" y="39"/>
                  </a:lnTo>
                  <a:lnTo>
                    <a:pt x="30" y="28"/>
                  </a:lnTo>
                  <a:lnTo>
                    <a:pt x="29" y="34"/>
                  </a:lnTo>
                  <a:lnTo>
                    <a:pt x="66" y="9"/>
                  </a:lnTo>
                  <a:lnTo>
                    <a:pt x="83" y="11"/>
                  </a:lnTo>
                  <a:lnTo>
                    <a:pt x="77" y="23"/>
                  </a:lnTo>
                  <a:lnTo>
                    <a:pt x="118" y="11"/>
                  </a:lnTo>
                  <a:lnTo>
                    <a:pt x="152" y="8"/>
                  </a:lnTo>
                  <a:lnTo>
                    <a:pt x="150" y="0"/>
                  </a:lnTo>
                  <a:lnTo>
                    <a:pt x="171" y="9"/>
                  </a:lnTo>
                  <a:lnTo>
                    <a:pt x="175" y="25"/>
                  </a:lnTo>
                  <a:lnTo>
                    <a:pt x="180" y="22"/>
                  </a:lnTo>
                  <a:lnTo>
                    <a:pt x="176" y="37"/>
                  </a:lnTo>
                  <a:lnTo>
                    <a:pt x="188" y="48"/>
                  </a:lnTo>
                  <a:lnTo>
                    <a:pt x="171" y="41"/>
                  </a:lnTo>
                  <a:lnTo>
                    <a:pt x="171" y="46"/>
                  </a:lnTo>
                  <a:lnTo>
                    <a:pt x="182" y="64"/>
                  </a:lnTo>
                  <a:lnTo>
                    <a:pt x="180" y="68"/>
                  </a:lnTo>
                  <a:lnTo>
                    <a:pt x="155" y="53"/>
                  </a:lnTo>
                  <a:lnTo>
                    <a:pt x="147" y="59"/>
                  </a:lnTo>
                  <a:lnTo>
                    <a:pt x="134" y="54"/>
                  </a:lnTo>
                  <a:lnTo>
                    <a:pt x="124" y="74"/>
                  </a:lnTo>
                  <a:lnTo>
                    <a:pt x="78" y="97"/>
                  </a:lnTo>
                  <a:lnTo>
                    <a:pt x="77" y="94"/>
                  </a:lnTo>
                  <a:lnTo>
                    <a:pt x="98" y="78"/>
                  </a:lnTo>
                  <a:lnTo>
                    <a:pt x="102" y="63"/>
                  </a:lnTo>
                  <a:lnTo>
                    <a:pt x="82" y="63"/>
                  </a:lnTo>
                  <a:lnTo>
                    <a:pt x="75" y="75"/>
                  </a:lnTo>
                  <a:lnTo>
                    <a:pt x="60" y="8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8" name="Freeform 67"/>
            <p:cNvSpPr>
              <a:spLocks/>
            </p:cNvSpPr>
            <p:nvPr/>
          </p:nvSpPr>
          <p:spPr bwMode="auto">
            <a:xfrm>
              <a:off x="2021" y="2766"/>
              <a:ext cx="172" cy="238"/>
            </a:xfrm>
            <a:custGeom>
              <a:avLst/>
              <a:gdLst>
                <a:gd name="T0" fmla="*/ 110 w 172"/>
                <a:gd name="T1" fmla="*/ 19 h 238"/>
                <a:gd name="T2" fmla="*/ 110 w 172"/>
                <a:gd name="T3" fmla="*/ 31 h 238"/>
                <a:gd name="T4" fmla="*/ 119 w 172"/>
                <a:gd name="T5" fmla="*/ 55 h 238"/>
                <a:gd name="T6" fmla="*/ 129 w 172"/>
                <a:gd name="T7" fmla="*/ 85 h 238"/>
                <a:gd name="T8" fmla="*/ 141 w 172"/>
                <a:gd name="T9" fmla="*/ 109 h 238"/>
                <a:gd name="T10" fmla="*/ 151 w 172"/>
                <a:gd name="T11" fmla="*/ 128 h 238"/>
                <a:gd name="T12" fmla="*/ 155 w 172"/>
                <a:gd name="T13" fmla="*/ 136 h 238"/>
                <a:gd name="T14" fmla="*/ 157 w 172"/>
                <a:gd name="T15" fmla="*/ 144 h 238"/>
                <a:gd name="T16" fmla="*/ 155 w 172"/>
                <a:gd name="T17" fmla="*/ 152 h 238"/>
                <a:gd name="T18" fmla="*/ 149 w 172"/>
                <a:gd name="T19" fmla="*/ 162 h 238"/>
                <a:gd name="T20" fmla="*/ 138 w 172"/>
                <a:gd name="T21" fmla="*/ 163 h 238"/>
                <a:gd name="T22" fmla="*/ 107 w 172"/>
                <a:gd name="T23" fmla="*/ 158 h 238"/>
                <a:gd name="T24" fmla="*/ 92 w 172"/>
                <a:gd name="T25" fmla="*/ 161 h 238"/>
                <a:gd name="T26" fmla="*/ 78 w 172"/>
                <a:gd name="T27" fmla="*/ 163 h 238"/>
                <a:gd name="T28" fmla="*/ 68 w 172"/>
                <a:gd name="T29" fmla="*/ 161 h 238"/>
                <a:gd name="T30" fmla="*/ 62 w 172"/>
                <a:gd name="T31" fmla="*/ 156 h 238"/>
                <a:gd name="T32" fmla="*/ 57 w 172"/>
                <a:gd name="T33" fmla="*/ 152 h 238"/>
                <a:gd name="T34" fmla="*/ 68 w 172"/>
                <a:gd name="T35" fmla="*/ 167 h 238"/>
                <a:gd name="T36" fmla="*/ 79 w 172"/>
                <a:gd name="T37" fmla="*/ 173 h 238"/>
                <a:gd name="T38" fmla="*/ 94 w 172"/>
                <a:gd name="T39" fmla="*/ 169 h 238"/>
                <a:gd name="T40" fmla="*/ 117 w 172"/>
                <a:gd name="T41" fmla="*/ 177 h 238"/>
                <a:gd name="T42" fmla="*/ 124 w 172"/>
                <a:gd name="T43" fmla="*/ 191 h 238"/>
                <a:gd name="T44" fmla="*/ 115 w 172"/>
                <a:gd name="T45" fmla="*/ 201 h 238"/>
                <a:gd name="T46" fmla="*/ 86 w 172"/>
                <a:gd name="T47" fmla="*/ 205 h 238"/>
                <a:gd name="T48" fmla="*/ 61 w 172"/>
                <a:gd name="T49" fmla="*/ 215 h 238"/>
                <a:gd name="T50" fmla="*/ 2 w 172"/>
                <a:gd name="T51" fmla="*/ 221 h 238"/>
                <a:gd name="T52" fmla="*/ 0 w 172"/>
                <a:gd name="T53" fmla="*/ 224 h 238"/>
                <a:gd name="T54" fmla="*/ 38 w 172"/>
                <a:gd name="T55" fmla="*/ 237 h 238"/>
                <a:gd name="T56" fmla="*/ 37 w 172"/>
                <a:gd name="T57" fmla="*/ 227 h 238"/>
                <a:gd name="T58" fmla="*/ 40 w 172"/>
                <a:gd name="T59" fmla="*/ 223 h 238"/>
                <a:gd name="T60" fmla="*/ 68 w 172"/>
                <a:gd name="T61" fmla="*/ 218 h 238"/>
                <a:gd name="T62" fmla="*/ 117 w 172"/>
                <a:gd name="T63" fmla="*/ 204 h 238"/>
                <a:gd name="T64" fmla="*/ 127 w 172"/>
                <a:gd name="T65" fmla="*/ 201 h 238"/>
                <a:gd name="T66" fmla="*/ 127 w 172"/>
                <a:gd name="T67" fmla="*/ 215 h 238"/>
                <a:gd name="T68" fmla="*/ 134 w 172"/>
                <a:gd name="T69" fmla="*/ 207 h 238"/>
                <a:gd name="T70" fmla="*/ 137 w 172"/>
                <a:gd name="T71" fmla="*/ 175 h 238"/>
                <a:gd name="T72" fmla="*/ 151 w 172"/>
                <a:gd name="T73" fmla="*/ 164 h 238"/>
                <a:gd name="T74" fmla="*/ 155 w 172"/>
                <a:gd name="T75" fmla="*/ 193 h 238"/>
                <a:gd name="T76" fmla="*/ 162 w 172"/>
                <a:gd name="T77" fmla="*/ 152 h 238"/>
                <a:gd name="T78" fmla="*/ 171 w 172"/>
                <a:gd name="T79" fmla="*/ 119 h 238"/>
                <a:gd name="T80" fmla="*/ 171 w 172"/>
                <a:gd name="T81" fmla="*/ 81 h 238"/>
                <a:gd name="T82" fmla="*/ 164 w 172"/>
                <a:gd name="T83" fmla="*/ 109 h 238"/>
                <a:gd name="T84" fmla="*/ 156 w 172"/>
                <a:gd name="T85" fmla="*/ 120 h 238"/>
                <a:gd name="T86" fmla="*/ 138 w 172"/>
                <a:gd name="T87" fmla="*/ 88 h 238"/>
                <a:gd name="T88" fmla="*/ 133 w 172"/>
                <a:gd name="T89" fmla="*/ 63 h 238"/>
                <a:gd name="T90" fmla="*/ 124 w 172"/>
                <a:gd name="T91" fmla="*/ 41 h 238"/>
                <a:gd name="T92" fmla="*/ 119 w 172"/>
                <a:gd name="T93" fmla="*/ 19 h 238"/>
                <a:gd name="T94" fmla="*/ 121 w 172"/>
                <a:gd name="T95" fmla="*/ 0 h 238"/>
                <a:gd name="T96" fmla="*/ 110 w 172"/>
                <a:gd name="T97" fmla="*/ 19 h 2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2" h="238">
                  <a:moveTo>
                    <a:pt x="110" y="19"/>
                  </a:moveTo>
                  <a:lnTo>
                    <a:pt x="110" y="31"/>
                  </a:lnTo>
                  <a:lnTo>
                    <a:pt x="119" y="55"/>
                  </a:lnTo>
                  <a:lnTo>
                    <a:pt x="129" y="85"/>
                  </a:lnTo>
                  <a:lnTo>
                    <a:pt x="141" y="109"/>
                  </a:lnTo>
                  <a:lnTo>
                    <a:pt x="151" y="128"/>
                  </a:lnTo>
                  <a:lnTo>
                    <a:pt x="155" y="136"/>
                  </a:lnTo>
                  <a:lnTo>
                    <a:pt x="157" y="144"/>
                  </a:lnTo>
                  <a:lnTo>
                    <a:pt x="155" y="152"/>
                  </a:lnTo>
                  <a:lnTo>
                    <a:pt x="149" y="162"/>
                  </a:lnTo>
                  <a:lnTo>
                    <a:pt x="138" y="163"/>
                  </a:lnTo>
                  <a:lnTo>
                    <a:pt x="107" y="158"/>
                  </a:lnTo>
                  <a:lnTo>
                    <a:pt x="92" y="161"/>
                  </a:lnTo>
                  <a:lnTo>
                    <a:pt x="78" y="163"/>
                  </a:lnTo>
                  <a:lnTo>
                    <a:pt x="68" y="161"/>
                  </a:lnTo>
                  <a:lnTo>
                    <a:pt x="62" y="156"/>
                  </a:lnTo>
                  <a:lnTo>
                    <a:pt x="57" y="152"/>
                  </a:lnTo>
                  <a:lnTo>
                    <a:pt x="68" y="167"/>
                  </a:lnTo>
                  <a:lnTo>
                    <a:pt x="79" y="173"/>
                  </a:lnTo>
                  <a:lnTo>
                    <a:pt x="94" y="169"/>
                  </a:lnTo>
                  <a:lnTo>
                    <a:pt x="117" y="177"/>
                  </a:lnTo>
                  <a:lnTo>
                    <a:pt x="124" y="191"/>
                  </a:lnTo>
                  <a:lnTo>
                    <a:pt x="115" y="201"/>
                  </a:lnTo>
                  <a:lnTo>
                    <a:pt x="86" y="205"/>
                  </a:lnTo>
                  <a:lnTo>
                    <a:pt x="61" y="215"/>
                  </a:lnTo>
                  <a:lnTo>
                    <a:pt x="2" y="221"/>
                  </a:lnTo>
                  <a:lnTo>
                    <a:pt x="0" y="224"/>
                  </a:lnTo>
                  <a:lnTo>
                    <a:pt x="38" y="237"/>
                  </a:lnTo>
                  <a:lnTo>
                    <a:pt x="37" y="227"/>
                  </a:lnTo>
                  <a:lnTo>
                    <a:pt x="40" y="223"/>
                  </a:lnTo>
                  <a:lnTo>
                    <a:pt x="68" y="218"/>
                  </a:lnTo>
                  <a:lnTo>
                    <a:pt x="117" y="204"/>
                  </a:lnTo>
                  <a:lnTo>
                    <a:pt x="127" y="201"/>
                  </a:lnTo>
                  <a:lnTo>
                    <a:pt x="127" y="215"/>
                  </a:lnTo>
                  <a:lnTo>
                    <a:pt x="134" y="207"/>
                  </a:lnTo>
                  <a:lnTo>
                    <a:pt x="137" y="175"/>
                  </a:lnTo>
                  <a:lnTo>
                    <a:pt x="151" y="164"/>
                  </a:lnTo>
                  <a:lnTo>
                    <a:pt x="155" y="193"/>
                  </a:lnTo>
                  <a:lnTo>
                    <a:pt x="162" y="152"/>
                  </a:lnTo>
                  <a:lnTo>
                    <a:pt x="171" y="119"/>
                  </a:lnTo>
                  <a:lnTo>
                    <a:pt x="171" y="81"/>
                  </a:lnTo>
                  <a:lnTo>
                    <a:pt x="164" y="109"/>
                  </a:lnTo>
                  <a:lnTo>
                    <a:pt x="156" y="120"/>
                  </a:lnTo>
                  <a:lnTo>
                    <a:pt x="138" y="88"/>
                  </a:lnTo>
                  <a:lnTo>
                    <a:pt x="133" y="63"/>
                  </a:lnTo>
                  <a:lnTo>
                    <a:pt x="124" y="41"/>
                  </a:lnTo>
                  <a:lnTo>
                    <a:pt x="119" y="19"/>
                  </a:lnTo>
                  <a:lnTo>
                    <a:pt x="121" y="0"/>
                  </a:lnTo>
                  <a:lnTo>
                    <a:pt x="110" y="1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59" name="Freeform 68"/>
            <p:cNvSpPr>
              <a:spLocks/>
            </p:cNvSpPr>
            <p:nvPr/>
          </p:nvSpPr>
          <p:spPr bwMode="auto">
            <a:xfrm>
              <a:off x="2139" y="2732"/>
              <a:ext cx="71" cy="102"/>
            </a:xfrm>
            <a:custGeom>
              <a:avLst/>
              <a:gdLst>
                <a:gd name="T0" fmla="*/ 0 w 71"/>
                <a:gd name="T1" fmla="*/ 34 h 102"/>
                <a:gd name="T2" fmla="*/ 12 w 71"/>
                <a:gd name="T3" fmla="*/ 25 h 102"/>
                <a:gd name="T4" fmla="*/ 2 w 71"/>
                <a:gd name="T5" fmla="*/ 20 h 102"/>
                <a:gd name="T6" fmla="*/ 22 w 71"/>
                <a:gd name="T7" fmla="*/ 15 h 102"/>
                <a:gd name="T8" fmla="*/ 32 w 71"/>
                <a:gd name="T9" fmla="*/ 0 h 102"/>
                <a:gd name="T10" fmla="*/ 58 w 71"/>
                <a:gd name="T11" fmla="*/ 6 h 102"/>
                <a:gd name="T12" fmla="*/ 70 w 71"/>
                <a:gd name="T13" fmla="*/ 0 h 102"/>
                <a:gd name="T14" fmla="*/ 58 w 71"/>
                <a:gd name="T15" fmla="*/ 19 h 102"/>
                <a:gd name="T16" fmla="*/ 61 w 71"/>
                <a:gd name="T17" fmla="*/ 25 h 102"/>
                <a:gd name="T18" fmla="*/ 49 w 71"/>
                <a:gd name="T19" fmla="*/ 21 h 102"/>
                <a:gd name="T20" fmla="*/ 44 w 71"/>
                <a:gd name="T21" fmla="*/ 32 h 102"/>
                <a:gd name="T22" fmla="*/ 50 w 71"/>
                <a:gd name="T23" fmla="*/ 41 h 102"/>
                <a:gd name="T24" fmla="*/ 39 w 71"/>
                <a:gd name="T25" fmla="*/ 46 h 102"/>
                <a:gd name="T26" fmla="*/ 36 w 71"/>
                <a:gd name="T27" fmla="*/ 60 h 102"/>
                <a:gd name="T28" fmla="*/ 43 w 71"/>
                <a:gd name="T29" fmla="*/ 75 h 102"/>
                <a:gd name="T30" fmla="*/ 44 w 71"/>
                <a:gd name="T31" fmla="*/ 93 h 102"/>
                <a:gd name="T32" fmla="*/ 49 w 71"/>
                <a:gd name="T33" fmla="*/ 101 h 102"/>
                <a:gd name="T34" fmla="*/ 43 w 71"/>
                <a:gd name="T35" fmla="*/ 95 h 102"/>
                <a:gd name="T36" fmla="*/ 42 w 71"/>
                <a:gd name="T37" fmla="*/ 76 h 102"/>
                <a:gd name="T38" fmla="*/ 35 w 71"/>
                <a:gd name="T39" fmla="*/ 69 h 102"/>
                <a:gd name="T40" fmla="*/ 15 w 71"/>
                <a:gd name="T41" fmla="*/ 73 h 102"/>
                <a:gd name="T42" fmla="*/ 25 w 71"/>
                <a:gd name="T43" fmla="*/ 60 h 102"/>
                <a:gd name="T44" fmla="*/ 27 w 71"/>
                <a:gd name="T45" fmla="*/ 45 h 102"/>
                <a:gd name="T46" fmla="*/ 19 w 71"/>
                <a:gd name="T47" fmla="*/ 47 h 102"/>
                <a:gd name="T48" fmla="*/ 7 w 71"/>
                <a:gd name="T49" fmla="*/ 68 h 102"/>
                <a:gd name="T50" fmla="*/ 7 w 71"/>
                <a:gd name="T51" fmla="*/ 46 h 102"/>
                <a:gd name="T52" fmla="*/ 0 w 71"/>
                <a:gd name="T53" fmla="*/ 47 h 102"/>
                <a:gd name="T54" fmla="*/ 0 w 71"/>
                <a:gd name="T55" fmla="*/ 34 h 10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1" h="102">
                  <a:moveTo>
                    <a:pt x="0" y="34"/>
                  </a:moveTo>
                  <a:lnTo>
                    <a:pt x="12" y="25"/>
                  </a:lnTo>
                  <a:lnTo>
                    <a:pt x="2" y="20"/>
                  </a:lnTo>
                  <a:lnTo>
                    <a:pt x="22" y="15"/>
                  </a:lnTo>
                  <a:lnTo>
                    <a:pt x="32" y="0"/>
                  </a:lnTo>
                  <a:lnTo>
                    <a:pt x="58" y="6"/>
                  </a:lnTo>
                  <a:lnTo>
                    <a:pt x="70" y="0"/>
                  </a:lnTo>
                  <a:lnTo>
                    <a:pt x="58" y="19"/>
                  </a:lnTo>
                  <a:lnTo>
                    <a:pt x="61" y="25"/>
                  </a:lnTo>
                  <a:lnTo>
                    <a:pt x="49" y="21"/>
                  </a:lnTo>
                  <a:lnTo>
                    <a:pt x="44" y="32"/>
                  </a:lnTo>
                  <a:lnTo>
                    <a:pt x="50" y="41"/>
                  </a:lnTo>
                  <a:lnTo>
                    <a:pt x="39" y="46"/>
                  </a:lnTo>
                  <a:lnTo>
                    <a:pt x="36" y="60"/>
                  </a:lnTo>
                  <a:lnTo>
                    <a:pt x="43" y="75"/>
                  </a:lnTo>
                  <a:lnTo>
                    <a:pt x="44" y="93"/>
                  </a:lnTo>
                  <a:lnTo>
                    <a:pt x="49" y="101"/>
                  </a:lnTo>
                  <a:lnTo>
                    <a:pt x="43" y="95"/>
                  </a:lnTo>
                  <a:lnTo>
                    <a:pt x="42" y="76"/>
                  </a:lnTo>
                  <a:lnTo>
                    <a:pt x="35" y="69"/>
                  </a:lnTo>
                  <a:lnTo>
                    <a:pt x="15" y="73"/>
                  </a:lnTo>
                  <a:lnTo>
                    <a:pt x="25" y="60"/>
                  </a:lnTo>
                  <a:lnTo>
                    <a:pt x="27" y="45"/>
                  </a:lnTo>
                  <a:lnTo>
                    <a:pt x="19" y="47"/>
                  </a:lnTo>
                  <a:lnTo>
                    <a:pt x="7" y="68"/>
                  </a:lnTo>
                  <a:lnTo>
                    <a:pt x="7" y="46"/>
                  </a:lnTo>
                  <a:lnTo>
                    <a:pt x="0" y="47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0" name="Freeform 69"/>
            <p:cNvSpPr>
              <a:spLocks/>
            </p:cNvSpPr>
            <p:nvPr/>
          </p:nvSpPr>
          <p:spPr bwMode="auto">
            <a:xfrm>
              <a:off x="2008" y="2903"/>
              <a:ext cx="53" cy="65"/>
            </a:xfrm>
            <a:custGeom>
              <a:avLst/>
              <a:gdLst>
                <a:gd name="T0" fmla="*/ 47 w 53"/>
                <a:gd name="T1" fmla="*/ 3 h 65"/>
                <a:gd name="T2" fmla="*/ 42 w 53"/>
                <a:gd name="T3" fmla="*/ 17 h 65"/>
                <a:gd name="T4" fmla="*/ 25 w 53"/>
                <a:gd name="T5" fmla="*/ 27 h 65"/>
                <a:gd name="T6" fmla="*/ 11 w 53"/>
                <a:gd name="T7" fmla="*/ 40 h 65"/>
                <a:gd name="T8" fmla="*/ 0 w 53"/>
                <a:gd name="T9" fmla="*/ 64 h 65"/>
                <a:gd name="T10" fmla="*/ 19 w 53"/>
                <a:gd name="T11" fmla="*/ 49 h 65"/>
                <a:gd name="T12" fmla="*/ 35 w 53"/>
                <a:gd name="T13" fmla="*/ 42 h 65"/>
                <a:gd name="T14" fmla="*/ 52 w 53"/>
                <a:gd name="T15" fmla="*/ 21 h 65"/>
                <a:gd name="T16" fmla="*/ 50 w 53"/>
                <a:gd name="T17" fmla="*/ 0 h 65"/>
                <a:gd name="T18" fmla="*/ 47 w 53"/>
                <a:gd name="T19" fmla="*/ 3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" h="65">
                  <a:moveTo>
                    <a:pt x="47" y="3"/>
                  </a:moveTo>
                  <a:lnTo>
                    <a:pt x="42" y="17"/>
                  </a:lnTo>
                  <a:lnTo>
                    <a:pt x="25" y="27"/>
                  </a:lnTo>
                  <a:lnTo>
                    <a:pt x="11" y="40"/>
                  </a:lnTo>
                  <a:lnTo>
                    <a:pt x="0" y="64"/>
                  </a:lnTo>
                  <a:lnTo>
                    <a:pt x="19" y="49"/>
                  </a:lnTo>
                  <a:lnTo>
                    <a:pt x="35" y="42"/>
                  </a:lnTo>
                  <a:lnTo>
                    <a:pt x="52" y="21"/>
                  </a:lnTo>
                  <a:lnTo>
                    <a:pt x="50" y="0"/>
                  </a:lnTo>
                  <a:lnTo>
                    <a:pt x="47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1" name="Freeform 70"/>
            <p:cNvSpPr>
              <a:spLocks/>
            </p:cNvSpPr>
            <p:nvPr/>
          </p:nvSpPr>
          <p:spPr bwMode="auto">
            <a:xfrm>
              <a:off x="2002" y="2975"/>
              <a:ext cx="23" cy="48"/>
            </a:xfrm>
            <a:custGeom>
              <a:avLst/>
              <a:gdLst>
                <a:gd name="T0" fmla="*/ 21 w 23"/>
                <a:gd name="T1" fmla="*/ 16 h 48"/>
                <a:gd name="T2" fmla="*/ 6 w 23"/>
                <a:gd name="T3" fmla="*/ 0 h 48"/>
                <a:gd name="T4" fmla="*/ 0 w 23"/>
                <a:gd name="T5" fmla="*/ 13 h 48"/>
                <a:gd name="T6" fmla="*/ 6 w 23"/>
                <a:gd name="T7" fmla="*/ 39 h 48"/>
                <a:gd name="T8" fmla="*/ 16 w 23"/>
                <a:gd name="T9" fmla="*/ 47 h 48"/>
                <a:gd name="T10" fmla="*/ 22 w 23"/>
                <a:gd name="T11" fmla="*/ 21 h 48"/>
                <a:gd name="T12" fmla="*/ 21 w 23"/>
                <a:gd name="T13" fmla="*/ 1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48">
                  <a:moveTo>
                    <a:pt x="21" y="16"/>
                  </a:moveTo>
                  <a:lnTo>
                    <a:pt x="6" y="0"/>
                  </a:lnTo>
                  <a:lnTo>
                    <a:pt x="0" y="13"/>
                  </a:lnTo>
                  <a:lnTo>
                    <a:pt x="6" y="39"/>
                  </a:lnTo>
                  <a:lnTo>
                    <a:pt x="16" y="47"/>
                  </a:lnTo>
                  <a:lnTo>
                    <a:pt x="22" y="21"/>
                  </a:lnTo>
                  <a:lnTo>
                    <a:pt x="21" y="1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2" name="Freeform 71"/>
            <p:cNvSpPr>
              <a:spLocks/>
            </p:cNvSpPr>
            <p:nvPr/>
          </p:nvSpPr>
          <p:spPr bwMode="auto">
            <a:xfrm>
              <a:off x="2070" y="2978"/>
              <a:ext cx="84" cy="32"/>
            </a:xfrm>
            <a:custGeom>
              <a:avLst/>
              <a:gdLst>
                <a:gd name="T0" fmla="*/ 73 w 84"/>
                <a:gd name="T1" fmla="*/ 7 h 32"/>
                <a:gd name="T2" fmla="*/ 65 w 84"/>
                <a:gd name="T3" fmla="*/ 16 h 32"/>
                <a:gd name="T4" fmla="*/ 47 w 84"/>
                <a:gd name="T5" fmla="*/ 25 h 32"/>
                <a:gd name="T6" fmla="*/ 31 w 84"/>
                <a:gd name="T7" fmla="*/ 27 h 32"/>
                <a:gd name="T8" fmla="*/ 0 w 84"/>
                <a:gd name="T9" fmla="*/ 29 h 32"/>
                <a:gd name="T10" fmla="*/ 22 w 84"/>
                <a:gd name="T11" fmla="*/ 31 h 32"/>
                <a:gd name="T12" fmla="*/ 50 w 84"/>
                <a:gd name="T13" fmla="*/ 27 h 32"/>
                <a:gd name="T14" fmla="*/ 65 w 84"/>
                <a:gd name="T15" fmla="*/ 20 h 32"/>
                <a:gd name="T16" fmla="*/ 83 w 84"/>
                <a:gd name="T17" fmla="*/ 0 h 32"/>
                <a:gd name="T18" fmla="*/ 73 w 84"/>
                <a:gd name="T19" fmla="*/ 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" h="32">
                  <a:moveTo>
                    <a:pt x="73" y="7"/>
                  </a:moveTo>
                  <a:lnTo>
                    <a:pt x="65" y="16"/>
                  </a:lnTo>
                  <a:lnTo>
                    <a:pt x="47" y="25"/>
                  </a:lnTo>
                  <a:lnTo>
                    <a:pt x="31" y="27"/>
                  </a:lnTo>
                  <a:lnTo>
                    <a:pt x="0" y="29"/>
                  </a:lnTo>
                  <a:lnTo>
                    <a:pt x="22" y="31"/>
                  </a:lnTo>
                  <a:lnTo>
                    <a:pt x="50" y="27"/>
                  </a:lnTo>
                  <a:lnTo>
                    <a:pt x="65" y="20"/>
                  </a:lnTo>
                  <a:lnTo>
                    <a:pt x="83" y="0"/>
                  </a:lnTo>
                  <a:lnTo>
                    <a:pt x="73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3" name="Freeform 72"/>
            <p:cNvSpPr>
              <a:spLocks/>
            </p:cNvSpPr>
            <p:nvPr/>
          </p:nvSpPr>
          <p:spPr bwMode="auto">
            <a:xfrm>
              <a:off x="2104" y="3014"/>
              <a:ext cx="50" cy="31"/>
            </a:xfrm>
            <a:custGeom>
              <a:avLst/>
              <a:gdLst>
                <a:gd name="T0" fmla="*/ 44 w 50"/>
                <a:gd name="T1" fmla="*/ 0 h 31"/>
                <a:gd name="T2" fmla="*/ 35 w 50"/>
                <a:gd name="T3" fmla="*/ 10 h 31"/>
                <a:gd name="T4" fmla="*/ 18 w 50"/>
                <a:gd name="T5" fmla="*/ 10 h 31"/>
                <a:gd name="T6" fmla="*/ 0 w 50"/>
                <a:gd name="T7" fmla="*/ 24 h 31"/>
                <a:gd name="T8" fmla="*/ 13 w 50"/>
                <a:gd name="T9" fmla="*/ 24 h 31"/>
                <a:gd name="T10" fmla="*/ 16 w 50"/>
                <a:gd name="T11" fmla="*/ 30 h 31"/>
                <a:gd name="T12" fmla="*/ 43 w 50"/>
                <a:gd name="T13" fmla="*/ 22 h 31"/>
                <a:gd name="T14" fmla="*/ 49 w 50"/>
                <a:gd name="T15" fmla="*/ 0 h 31"/>
                <a:gd name="T16" fmla="*/ 44 w 50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31">
                  <a:moveTo>
                    <a:pt x="44" y="0"/>
                  </a:moveTo>
                  <a:lnTo>
                    <a:pt x="35" y="10"/>
                  </a:lnTo>
                  <a:lnTo>
                    <a:pt x="18" y="10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16" y="30"/>
                  </a:lnTo>
                  <a:lnTo>
                    <a:pt x="43" y="22"/>
                  </a:lnTo>
                  <a:lnTo>
                    <a:pt x="49" y="0"/>
                  </a:lnTo>
                  <a:lnTo>
                    <a:pt x="4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4" name="Freeform 73"/>
            <p:cNvSpPr>
              <a:spLocks/>
            </p:cNvSpPr>
            <p:nvPr/>
          </p:nvSpPr>
          <p:spPr bwMode="auto">
            <a:xfrm>
              <a:off x="1619" y="2357"/>
              <a:ext cx="521" cy="230"/>
            </a:xfrm>
            <a:custGeom>
              <a:avLst/>
              <a:gdLst>
                <a:gd name="T0" fmla="*/ 213 w 521"/>
                <a:gd name="T1" fmla="*/ 203 h 230"/>
                <a:gd name="T2" fmla="*/ 250 w 521"/>
                <a:gd name="T3" fmla="*/ 195 h 230"/>
                <a:gd name="T4" fmla="*/ 289 w 521"/>
                <a:gd name="T5" fmla="*/ 196 h 230"/>
                <a:gd name="T6" fmla="*/ 310 w 521"/>
                <a:gd name="T7" fmla="*/ 207 h 230"/>
                <a:gd name="T8" fmla="*/ 358 w 521"/>
                <a:gd name="T9" fmla="*/ 213 h 230"/>
                <a:gd name="T10" fmla="*/ 404 w 521"/>
                <a:gd name="T11" fmla="*/ 211 h 230"/>
                <a:gd name="T12" fmla="*/ 435 w 521"/>
                <a:gd name="T13" fmla="*/ 215 h 230"/>
                <a:gd name="T14" fmla="*/ 476 w 521"/>
                <a:gd name="T15" fmla="*/ 208 h 230"/>
                <a:gd name="T16" fmla="*/ 501 w 521"/>
                <a:gd name="T17" fmla="*/ 202 h 230"/>
                <a:gd name="T18" fmla="*/ 520 w 521"/>
                <a:gd name="T19" fmla="*/ 187 h 230"/>
                <a:gd name="T20" fmla="*/ 474 w 521"/>
                <a:gd name="T21" fmla="*/ 195 h 230"/>
                <a:gd name="T22" fmla="*/ 434 w 521"/>
                <a:gd name="T23" fmla="*/ 193 h 230"/>
                <a:gd name="T24" fmla="*/ 408 w 521"/>
                <a:gd name="T25" fmla="*/ 184 h 230"/>
                <a:gd name="T26" fmla="*/ 386 w 521"/>
                <a:gd name="T27" fmla="*/ 184 h 230"/>
                <a:gd name="T28" fmla="*/ 372 w 521"/>
                <a:gd name="T29" fmla="*/ 184 h 230"/>
                <a:gd name="T30" fmla="*/ 379 w 521"/>
                <a:gd name="T31" fmla="*/ 167 h 230"/>
                <a:gd name="T32" fmla="*/ 349 w 521"/>
                <a:gd name="T33" fmla="*/ 164 h 230"/>
                <a:gd name="T34" fmla="*/ 304 w 521"/>
                <a:gd name="T35" fmla="*/ 176 h 230"/>
                <a:gd name="T36" fmla="*/ 317 w 521"/>
                <a:gd name="T37" fmla="*/ 158 h 230"/>
                <a:gd name="T38" fmla="*/ 276 w 521"/>
                <a:gd name="T39" fmla="*/ 162 h 230"/>
                <a:gd name="T40" fmla="*/ 252 w 521"/>
                <a:gd name="T41" fmla="*/ 160 h 230"/>
                <a:gd name="T42" fmla="*/ 270 w 521"/>
                <a:gd name="T43" fmla="*/ 144 h 230"/>
                <a:gd name="T44" fmla="*/ 250 w 521"/>
                <a:gd name="T45" fmla="*/ 113 h 230"/>
                <a:gd name="T46" fmla="*/ 218 w 521"/>
                <a:gd name="T47" fmla="*/ 113 h 230"/>
                <a:gd name="T48" fmla="*/ 231 w 521"/>
                <a:gd name="T49" fmla="*/ 94 h 230"/>
                <a:gd name="T50" fmla="*/ 216 w 521"/>
                <a:gd name="T51" fmla="*/ 75 h 230"/>
                <a:gd name="T52" fmla="*/ 175 w 521"/>
                <a:gd name="T53" fmla="*/ 78 h 230"/>
                <a:gd name="T54" fmla="*/ 191 w 521"/>
                <a:gd name="T55" fmla="*/ 59 h 230"/>
                <a:gd name="T56" fmla="*/ 134 w 521"/>
                <a:gd name="T57" fmla="*/ 72 h 230"/>
                <a:gd name="T58" fmla="*/ 154 w 521"/>
                <a:gd name="T59" fmla="*/ 46 h 230"/>
                <a:gd name="T60" fmla="*/ 125 w 521"/>
                <a:gd name="T61" fmla="*/ 45 h 230"/>
                <a:gd name="T62" fmla="*/ 67 w 521"/>
                <a:gd name="T63" fmla="*/ 59 h 230"/>
                <a:gd name="T64" fmla="*/ 74 w 521"/>
                <a:gd name="T65" fmla="*/ 41 h 230"/>
                <a:gd name="T66" fmla="*/ 56 w 521"/>
                <a:gd name="T67" fmla="*/ 39 h 230"/>
                <a:gd name="T68" fmla="*/ 75 w 521"/>
                <a:gd name="T69" fmla="*/ 14 h 230"/>
                <a:gd name="T70" fmla="*/ 117 w 521"/>
                <a:gd name="T71" fmla="*/ 0 h 230"/>
                <a:gd name="T72" fmla="*/ 70 w 521"/>
                <a:gd name="T73" fmla="*/ 10 h 230"/>
                <a:gd name="T74" fmla="*/ 38 w 521"/>
                <a:gd name="T75" fmla="*/ 33 h 230"/>
                <a:gd name="T76" fmla="*/ 18 w 521"/>
                <a:gd name="T77" fmla="*/ 58 h 230"/>
                <a:gd name="T78" fmla="*/ 6 w 521"/>
                <a:gd name="T79" fmla="*/ 94 h 230"/>
                <a:gd name="T80" fmla="*/ 0 w 521"/>
                <a:gd name="T81" fmla="*/ 119 h 230"/>
                <a:gd name="T82" fmla="*/ 50 w 521"/>
                <a:gd name="T83" fmla="*/ 115 h 230"/>
                <a:gd name="T84" fmla="*/ 44 w 521"/>
                <a:gd name="T85" fmla="*/ 139 h 230"/>
                <a:gd name="T86" fmla="*/ 74 w 521"/>
                <a:gd name="T87" fmla="*/ 131 h 230"/>
                <a:gd name="T88" fmla="*/ 71 w 521"/>
                <a:gd name="T89" fmla="*/ 146 h 230"/>
                <a:gd name="T90" fmla="*/ 102 w 521"/>
                <a:gd name="T91" fmla="*/ 162 h 230"/>
                <a:gd name="T92" fmla="*/ 114 w 521"/>
                <a:gd name="T93" fmla="*/ 154 h 230"/>
                <a:gd name="T94" fmla="*/ 114 w 521"/>
                <a:gd name="T95" fmla="*/ 176 h 230"/>
                <a:gd name="T96" fmla="*/ 129 w 521"/>
                <a:gd name="T97" fmla="*/ 176 h 230"/>
                <a:gd name="T98" fmla="*/ 129 w 521"/>
                <a:gd name="T99" fmla="*/ 229 h 230"/>
                <a:gd name="T100" fmla="*/ 197 w 521"/>
                <a:gd name="T101" fmla="*/ 203 h 230"/>
                <a:gd name="T102" fmla="*/ 213 w 521"/>
                <a:gd name="T103" fmla="*/ 203 h 2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21" h="230">
                  <a:moveTo>
                    <a:pt x="213" y="203"/>
                  </a:moveTo>
                  <a:lnTo>
                    <a:pt x="250" y="195"/>
                  </a:lnTo>
                  <a:lnTo>
                    <a:pt x="289" y="196"/>
                  </a:lnTo>
                  <a:lnTo>
                    <a:pt x="310" y="207"/>
                  </a:lnTo>
                  <a:lnTo>
                    <a:pt x="358" y="213"/>
                  </a:lnTo>
                  <a:lnTo>
                    <a:pt x="404" y="211"/>
                  </a:lnTo>
                  <a:lnTo>
                    <a:pt x="435" y="215"/>
                  </a:lnTo>
                  <a:lnTo>
                    <a:pt x="476" y="208"/>
                  </a:lnTo>
                  <a:lnTo>
                    <a:pt x="501" y="202"/>
                  </a:lnTo>
                  <a:lnTo>
                    <a:pt x="520" y="187"/>
                  </a:lnTo>
                  <a:lnTo>
                    <a:pt x="474" y="195"/>
                  </a:lnTo>
                  <a:lnTo>
                    <a:pt x="434" y="193"/>
                  </a:lnTo>
                  <a:lnTo>
                    <a:pt x="408" y="184"/>
                  </a:lnTo>
                  <a:lnTo>
                    <a:pt x="386" y="184"/>
                  </a:lnTo>
                  <a:lnTo>
                    <a:pt x="372" y="184"/>
                  </a:lnTo>
                  <a:lnTo>
                    <a:pt x="379" y="167"/>
                  </a:lnTo>
                  <a:lnTo>
                    <a:pt x="349" y="164"/>
                  </a:lnTo>
                  <a:lnTo>
                    <a:pt x="304" y="176"/>
                  </a:lnTo>
                  <a:lnTo>
                    <a:pt x="317" y="158"/>
                  </a:lnTo>
                  <a:lnTo>
                    <a:pt x="276" y="162"/>
                  </a:lnTo>
                  <a:lnTo>
                    <a:pt x="252" y="160"/>
                  </a:lnTo>
                  <a:lnTo>
                    <a:pt x="270" y="144"/>
                  </a:lnTo>
                  <a:lnTo>
                    <a:pt x="250" y="113"/>
                  </a:lnTo>
                  <a:lnTo>
                    <a:pt x="218" y="113"/>
                  </a:lnTo>
                  <a:lnTo>
                    <a:pt x="231" y="94"/>
                  </a:lnTo>
                  <a:lnTo>
                    <a:pt x="216" y="75"/>
                  </a:lnTo>
                  <a:lnTo>
                    <a:pt x="175" y="78"/>
                  </a:lnTo>
                  <a:lnTo>
                    <a:pt x="191" y="59"/>
                  </a:lnTo>
                  <a:lnTo>
                    <a:pt x="134" y="72"/>
                  </a:lnTo>
                  <a:lnTo>
                    <a:pt x="154" y="46"/>
                  </a:lnTo>
                  <a:lnTo>
                    <a:pt x="125" y="45"/>
                  </a:lnTo>
                  <a:lnTo>
                    <a:pt x="67" y="59"/>
                  </a:lnTo>
                  <a:lnTo>
                    <a:pt x="74" y="41"/>
                  </a:lnTo>
                  <a:lnTo>
                    <a:pt x="56" y="39"/>
                  </a:lnTo>
                  <a:lnTo>
                    <a:pt x="75" y="14"/>
                  </a:lnTo>
                  <a:lnTo>
                    <a:pt x="117" y="0"/>
                  </a:lnTo>
                  <a:lnTo>
                    <a:pt x="70" y="10"/>
                  </a:lnTo>
                  <a:lnTo>
                    <a:pt x="38" y="33"/>
                  </a:lnTo>
                  <a:lnTo>
                    <a:pt x="18" y="58"/>
                  </a:lnTo>
                  <a:lnTo>
                    <a:pt x="6" y="94"/>
                  </a:lnTo>
                  <a:lnTo>
                    <a:pt x="0" y="119"/>
                  </a:lnTo>
                  <a:lnTo>
                    <a:pt x="50" y="115"/>
                  </a:lnTo>
                  <a:lnTo>
                    <a:pt x="44" y="139"/>
                  </a:lnTo>
                  <a:lnTo>
                    <a:pt x="74" y="131"/>
                  </a:lnTo>
                  <a:lnTo>
                    <a:pt x="71" y="146"/>
                  </a:lnTo>
                  <a:lnTo>
                    <a:pt x="102" y="162"/>
                  </a:lnTo>
                  <a:lnTo>
                    <a:pt x="114" y="154"/>
                  </a:lnTo>
                  <a:lnTo>
                    <a:pt x="114" y="176"/>
                  </a:lnTo>
                  <a:lnTo>
                    <a:pt x="129" y="176"/>
                  </a:lnTo>
                  <a:lnTo>
                    <a:pt x="129" y="229"/>
                  </a:lnTo>
                  <a:lnTo>
                    <a:pt x="197" y="203"/>
                  </a:lnTo>
                  <a:lnTo>
                    <a:pt x="213" y="20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5" name="Freeform 74"/>
            <p:cNvSpPr>
              <a:spLocks/>
            </p:cNvSpPr>
            <p:nvPr/>
          </p:nvSpPr>
          <p:spPr bwMode="auto">
            <a:xfrm>
              <a:off x="1521" y="2458"/>
              <a:ext cx="288" cy="488"/>
            </a:xfrm>
            <a:custGeom>
              <a:avLst/>
              <a:gdLst>
                <a:gd name="T0" fmla="*/ 135 w 288"/>
                <a:gd name="T1" fmla="*/ 12 h 488"/>
                <a:gd name="T2" fmla="*/ 110 w 288"/>
                <a:gd name="T3" fmla="*/ 71 h 488"/>
                <a:gd name="T4" fmla="*/ 140 w 288"/>
                <a:gd name="T5" fmla="*/ 56 h 488"/>
                <a:gd name="T6" fmla="*/ 138 w 288"/>
                <a:gd name="T7" fmla="*/ 74 h 488"/>
                <a:gd name="T8" fmla="*/ 171 w 288"/>
                <a:gd name="T9" fmla="*/ 97 h 488"/>
                <a:gd name="T10" fmla="*/ 187 w 288"/>
                <a:gd name="T11" fmla="*/ 87 h 488"/>
                <a:gd name="T12" fmla="*/ 187 w 288"/>
                <a:gd name="T13" fmla="*/ 105 h 488"/>
                <a:gd name="T14" fmla="*/ 201 w 288"/>
                <a:gd name="T15" fmla="*/ 100 h 488"/>
                <a:gd name="T16" fmla="*/ 198 w 288"/>
                <a:gd name="T17" fmla="*/ 122 h 488"/>
                <a:gd name="T18" fmla="*/ 232 w 288"/>
                <a:gd name="T19" fmla="*/ 101 h 488"/>
                <a:gd name="T20" fmla="*/ 273 w 288"/>
                <a:gd name="T21" fmla="*/ 101 h 488"/>
                <a:gd name="T22" fmla="*/ 264 w 288"/>
                <a:gd name="T23" fmla="*/ 149 h 488"/>
                <a:gd name="T24" fmla="*/ 264 w 288"/>
                <a:gd name="T25" fmla="*/ 180 h 488"/>
                <a:gd name="T26" fmla="*/ 273 w 288"/>
                <a:gd name="T27" fmla="*/ 217 h 488"/>
                <a:gd name="T28" fmla="*/ 287 w 288"/>
                <a:gd name="T29" fmla="*/ 256 h 488"/>
                <a:gd name="T30" fmla="*/ 287 w 288"/>
                <a:gd name="T31" fmla="*/ 283 h 488"/>
                <a:gd name="T32" fmla="*/ 273 w 288"/>
                <a:gd name="T33" fmla="*/ 311 h 488"/>
                <a:gd name="T34" fmla="*/ 250 w 288"/>
                <a:gd name="T35" fmla="*/ 351 h 488"/>
                <a:gd name="T36" fmla="*/ 215 w 288"/>
                <a:gd name="T37" fmla="*/ 372 h 488"/>
                <a:gd name="T38" fmla="*/ 201 w 288"/>
                <a:gd name="T39" fmla="*/ 372 h 488"/>
                <a:gd name="T40" fmla="*/ 176 w 288"/>
                <a:gd name="T41" fmla="*/ 348 h 488"/>
                <a:gd name="T42" fmla="*/ 144 w 288"/>
                <a:gd name="T43" fmla="*/ 329 h 488"/>
                <a:gd name="T44" fmla="*/ 124 w 288"/>
                <a:gd name="T45" fmla="*/ 330 h 488"/>
                <a:gd name="T46" fmla="*/ 101 w 288"/>
                <a:gd name="T47" fmla="*/ 338 h 488"/>
                <a:gd name="T48" fmla="*/ 93 w 288"/>
                <a:gd name="T49" fmla="*/ 351 h 488"/>
                <a:gd name="T50" fmla="*/ 90 w 288"/>
                <a:gd name="T51" fmla="*/ 368 h 488"/>
                <a:gd name="T52" fmla="*/ 93 w 288"/>
                <a:gd name="T53" fmla="*/ 390 h 488"/>
                <a:gd name="T54" fmla="*/ 107 w 288"/>
                <a:gd name="T55" fmla="*/ 424 h 488"/>
                <a:gd name="T56" fmla="*/ 126 w 288"/>
                <a:gd name="T57" fmla="*/ 451 h 488"/>
                <a:gd name="T58" fmla="*/ 161 w 288"/>
                <a:gd name="T59" fmla="*/ 487 h 488"/>
                <a:gd name="T60" fmla="*/ 107 w 288"/>
                <a:gd name="T61" fmla="*/ 437 h 488"/>
                <a:gd name="T62" fmla="*/ 69 w 288"/>
                <a:gd name="T63" fmla="*/ 405 h 488"/>
                <a:gd name="T64" fmla="*/ 35 w 288"/>
                <a:gd name="T65" fmla="*/ 349 h 488"/>
                <a:gd name="T66" fmla="*/ 15 w 288"/>
                <a:gd name="T67" fmla="*/ 275 h 488"/>
                <a:gd name="T68" fmla="*/ 0 w 288"/>
                <a:gd name="T69" fmla="*/ 153 h 488"/>
                <a:gd name="T70" fmla="*/ 19 w 288"/>
                <a:gd name="T71" fmla="*/ 92 h 488"/>
                <a:gd name="T72" fmla="*/ 47 w 288"/>
                <a:gd name="T73" fmla="*/ 43 h 488"/>
                <a:gd name="T74" fmla="*/ 72 w 288"/>
                <a:gd name="T75" fmla="*/ 19 h 488"/>
                <a:gd name="T76" fmla="*/ 110 w 288"/>
                <a:gd name="T77" fmla="*/ 0 h 488"/>
                <a:gd name="T78" fmla="*/ 135 w 288"/>
                <a:gd name="T79" fmla="*/ 12 h 4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88" h="488">
                  <a:moveTo>
                    <a:pt x="135" y="12"/>
                  </a:moveTo>
                  <a:lnTo>
                    <a:pt x="110" y="71"/>
                  </a:lnTo>
                  <a:lnTo>
                    <a:pt x="140" y="56"/>
                  </a:lnTo>
                  <a:lnTo>
                    <a:pt x="138" y="74"/>
                  </a:lnTo>
                  <a:lnTo>
                    <a:pt x="171" y="97"/>
                  </a:lnTo>
                  <a:lnTo>
                    <a:pt x="187" y="87"/>
                  </a:lnTo>
                  <a:lnTo>
                    <a:pt x="187" y="105"/>
                  </a:lnTo>
                  <a:lnTo>
                    <a:pt x="201" y="100"/>
                  </a:lnTo>
                  <a:lnTo>
                    <a:pt x="198" y="122"/>
                  </a:lnTo>
                  <a:lnTo>
                    <a:pt x="232" y="101"/>
                  </a:lnTo>
                  <a:lnTo>
                    <a:pt x="273" y="101"/>
                  </a:lnTo>
                  <a:lnTo>
                    <a:pt x="264" y="149"/>
                  </a:lnTo>
                  <a:lnTo>
                    <a:pt x="264" y="180"/>
                  </a:lnTo>
                  <a:lnTo>
                    <a:pt x="273" y="217"/>
                  </a:lnTo>
                  <a:lnTo>
                    <a:pt x="287" y="256"/>
                  </a:lnTo>
                  <a:lnTo>
                    <a:pt x="287" y="283"/>
                  </a:lnTo>
                  <a:lnTo>
                    <a:pt x="273" y="311"/>
                  </a:lnTo>
                  <a:lnTo>
                    <a:pt x="250" y="351"/>
                  </a:lnTo>
                  <a:lnTo>
                    <a:pt x="215" y="372"/>
                  </a:lnTo>
                  <a:lnTo>
                    <a:pt x="201" y="372"/>
                  </a:lnTo>
                  <a:lnTo>
                    <a:pt x="176" y="348"/>
                  </a:lnTo>
                  <a:lnTo>
                    <a:pt x="144" y="329"/>
                  </a:lnTo>
                  <a:lnTo>
                    <a:pt x="124" y="330"/>
                  </a:lnTo>
                  <a:lnTo>
                    <a:pt x="101" y="338"/>
                  </a:lnTo>
                  <a:lnTo>
                    <a:pt x="93" y="351"/>
                  </a:lnTo>
                  <a:lnTo>
                    <a:pt x="90" y="368"/>
                  </a:lnTo>
                  <a:lnTo>
                    <a:pt x="93" y="390"/>
                  </a:lnTo>
                  <a:lnTo>
                    <a:pt x="107" y="424"/>
                  </a:lnTo>
                  <a:lnTo>
                    <a:pt x="126" y="451"/>
                  </a:lnTo>
                  <a:lnTo>
                    <a:pt x="161" y="487"/>
                  </a:lnTo>
                  <a:lnTo>
                    <a:pt x="107" y="437"/>
                  </a:lnTo>
                  <a:lnTo>
                    <a:pt x="69" y="405"/>
                  </a:lnTo>
                  <a:lnTo>
                    <a:pt x="35" y="349"/>
                  </a:lnTo>
                  <a:lnTo>
                    <a:pt x="15" y="275"/>
                  </a:lnTo>
                  <a:lnTo>
                    <a:pt x="0" y="153"/>
                  </a:lnTo>
                  <a:lnTo>
                    <a:pt x="19" y="92"/>
                  </a:lnTo>
                  <a:lnTo>
                    <a:pt x="47" y="43"/>
                  </a:lnTo>
                  <a:lnTo>
                    <a:pt x="72" y="19"/>
                  </a:lnTo>
                  <a:lnTo>
                    <a:pt x="110" y="0"/>
                  </a:lnTo>
                  <a:lnTo>
                    <a:pt x="135" y="1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6" name="Freeform 75"/>
            <p:cNvSpPr>
              <a:spLocks/>
            </p:cNvSpPr>
            <p:nvPr/>
          </p:nvSpPr>
          <p:spPr bwMode="auto">
            <a:xfrm>
              <a:off x="1788" y="2352"/>
              <a:ext cx="377" cy="203"/>
            </a:xfrm>
            <a:custGeom>
              <a:avLst/>
              <a:gdLst>
                <a:gd name="T0" fmla="*/ 0 w 377"/>
                <a:gd name="T1" fmla="*/ 0 h 203"/>
                <a:gd name="T2" fmla="*/ 40 w 377"/>
                <a:gd name="T3" fmla="*/ 2 h 203"/>
                <a:gd name="T4" fmla="*/ 78 w 377"/>
                <a:gd name="T5" fmla="*/ 16 h 203"/>
                <a:gd name="T6" fmla="*/ 107 w 377"/>
                <a:gd name="T7" fmla="*/ 26 h 203"/>
                <a:gd name="T8" fmla="*/ 61 w 377"/>
                <a:gd name="T9" fmla="*/ 29 h 203"/>
                <a:gd name="T10" fmla="*/ 85 w 377"/>
                <a:gd name="T11" fmla="*/ 54 h 203"/>
                <a:gd name="T12" fmla="*/ 103 w 377"/>
                <a:gd name="T13" fmla="*/ 57 h 203"/>
                <a:gd name="T14" fmla="*/ 89 w 377"/>
                <a:gd name="T15" fmla="*/ 81 h 203"/>
                <a:gd name="T16" fmla="*/ 99 w 377"/>
                <a:gd name="T17" fmla="*/ 94 h 203"/>
                <a:gd name="T18" fmla="*/ 111 w 377"/>
                <a:gd name="T19" fmla="*/ 97 h 203"/>
                <a:gd name="T20" fmla="*/ 103 w 377"/>
                <a:gd name="T21" fmla="*/ 108 h 203"/>
                <a:gd name="T22" fmla="*/ 127 w 377"/>
                <a:gd name="T23" fmla="*/ 125 h 203"/>
                <a:gd name="T24" fmla="*/ 159 w 377"/>
                <a:gd name="T25" fmla="*/ 128 h 203"/>
                <a:gd name="T26" fmla="*/ 152 w 377"/>
                <a:gd name="T27" fmla="*/ 134 h 203"/>
                <a:gd name="T28" fmla="*/ 186 w 377"/>
                <a:gd name="T29" fmla="*/ 131 h 203"/>
                <a:gd name="T30" fmla="*/ 229 w 377"/>
                <a:gd name="T31" fmla="*/ 129 h 203"/>
                <a:gd name="T32" fmla="*/ 248 w 377"/>
                <a:gd name="T33" fmla="*/ 131 h 203"/>
                <a:gd name="T34" fmla="*/ 221 w 377"/>
                <a:gd name="T35" fmla="*/ 141 h 203"/>
                <a:gd name="T36" fmla="*/ 197 w 377"/>
                <a:gd name="T37" fmla="*/ 155 h 203"/>
                <a:gd name="T38" fmla="*/ 225 w 377"/>
                <a:gd name="T39" fmla="*/ 159 h 203"/>
                <a:gd name="T40" fmla="*/ 266 w 377"/>
                <a:gd name="T41" fmla="*/ 159 h 203"/>
                <a:gd name="T42" fmla="*/ 259 w 377"/>
                <a:gd name="T43" fmla="*/ 165 h 203"/>
                <a:gd name="T44" fmla="*/ 280 w 377"/>
                <a:gd name="T45" fmla="*/ 176 h 203"/>
                <a:gd name="T46" fmla="*/ 315 w 377"/>
                <a:gd name="T47" fmla="*/ 178 h 203"/>
                <a:gd name="T48" fmla="*/ 347 w 377"/>
                <a:gd name="T49" fmla="*/ 173 h 203"/>
                <a:gd name="T50" fmla="*/ 328 w 377"/>
                <a:gd name="T51" fmla="*/ 190 h 203"/>
                <a:gd name="T52" fmla="*/ 285 w 377"/>
                <a:gd name="T53" fmla="*/ 202 h 203"/>
                <a:gd name="T54" fmla="*/ 337 w 377"/>
                <a:gd name="T55" fmla="*/ 198 h 203"/>
                <a:gd name="T56" fmla="*/ 357 w 377"/>
                <a:gd name="T57" fmla="*/ 187 h 203"/>
                <a:gd name="T58" fmla="*/ 371 w 377"/>
                <a:gd name="T59" fmla="*/ 169 h 203"/>
                <a:gd name="T60" fmla="*/ 376 w 377"/>
                <a:gd name="T61" fmla="*/ 141 h 203"/>
                <a:gd name="T62" fmla="*/ 365 w 377"/>
                <a:gd name="T63" fmla="*/ 120 h 203"/>
                <a:gd name="T64" fmla="*/ 339 w 377"/>
                <a:gd name="T65" fmla="*/ 106 h 203"/>
                <a:gd name="T66" fmla="*/ 283 w 377"/>
                <a:gd name="T67" fmla="*/ 82 h 203"/>
                <a:gd name="T68" fmla="*/ 230 w 377"/>
                <a:gd name="T69" fmla="*/ 57 h 203"/>
                <a:gd name="T70" fmla="*/ 186 w 377"/>
                <a:gd name="T71" fmla="*/ 21 h 203"/>
                <a:gd name="T72" fmla="*/ 122 w 377"/>
                <a:gd name="T73" fmla="*/ 2 h 203"/>
                <a:gd name="T74" fmla="*/ 47 w 377"/>
                <a:gd name="T75" fmla="*/ 0 h 203"/>
                <a:gd name="T76" fmla="*/ 0 w 377"/>
                <a:gd name="T77" fmla="*/ 0 h 20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7" h="203">
                  <a:moveTo>
                    <a:pt x="0" y="0"/>
                  </a:moveTo>
                  <a:lnTo>
                    <a:pt x="40" y="2"/>
                  </a:lnTo>
                  <a:lnTo>
                    <a:pt x="78" y="16"/>
                  </a:lnTo>
                  <a:lnTo>
                    <a:pt x="107" y="26"/>
                  </a:lnTo>
                  <a:lnTo>
                    <a:pt x="61" y="29"/>
                  </a:lnTo>
                  <a:lnTo>
                    <a:pt x="85" y="54"/>
                  </a:lnTo>
                  <a:lnTo>
                    <a:pt x="103" y="57"/>
                  </a:lnTo>
                  <a:lnTo>
                    <a:pt x="89" y="81"/>
                  </a:lnTo>
                  <a:lnTo>
                    <a:pt x="99" y="94"/>
                  </a:lnTo>
                  <a:lnTo>
                    <a:pt x="111" y="97"/>
                  </a:lnTo>
                  <a:lnTo>
                    <a:pt x="103" y="108"/>
                  </a:lnTo>
                  <a:lnTo>
                    <a:pt x="127" y="125"/>
                  </a:lnTo>
                  <a:lnTo>
                    <a:pt x="159" y="128"/>
                  </a:lnTo>
                  <a:lnTo>
                    <a:pt x="152" y="134"/>
                  </a:lnTo>
                  <a:lnTo>
                    <a:pt x="186" y="131"/>
                  </a:lnTo>
                  <a:lnTo>
                    <a:pt x="229" y="129"/>
                  </a:lnTo>
                  <a:lnTo>
                    <a:pt x="248" y="131"/>
                  </a:lnTo>
                  <a:lnTo>
                    <a:pt x="221" y="141"/>
                  </a:lnTo>
                  <a:lnTo>
                    <a:pt x="197" y="155"/>
                  </a:lnTo>
                  <a:lnTo>
                    <a:pt x="225" y="159"/>
                  </a:lnTo>
                  <a:lnTo>
                    <a:pt x="266" y="159"/>
                  </a:lnTo>
                  <a:lnTo>
                    <a:pt x="259" y="165"/>
                  </a:lnTo>
                  <a:lnTo>
                    <a:pt x="280" y="176"/>
                  </a:lnTo>
                  <a:lnTo>
                    <a:pt x="315" y="178"/>
                  </a:lnTo>
                  <a:lnTo>
                    <a:pt x="347" y="173"/>
                  </a:lnTo>
                  <a:lnTo>
                    <a:pt x="328" y="190"/>
                  </a:lnTo>
                  <a:lnTo>
                    <a:pt x="285" y="202"/>
                  </a:lnTo>
                  <a:lnTo>
                    <a:pt x="337" y="198"/>
                  </a:lnTo>
                  <a:lnTo>
                    <a:pt x="357" y="187"/>
                  </a:lnTo>
                  <a:lnTo>
                    <a:pt x="371" y="169"/>
                  </a:lnTo>
                  <a:lnTo>
                    <a:pt x="376" y="141"/>
                  </a:lnTo>
                  <a:lnTo>
                    <a:pt x="365" y="120"/>
                  </a:lnTo>
                  <a:lnTo>
                    <a:pt x="339" y="106"/>
                  </a:lnTo>
                  <a:lnTo>
                    <a:pt x="283" y="82"/>
                  </a:lnTo>
                  <a:lnTo>
                    <a:pt x="230" y="57"/>
                  </a:lnTo>
                  <a:lnTo>
                    <a:pt x="186" y="21"/>
                  </a:lnTo>
                  <a:lnTo>
                    <a:pt x="122" y="2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7" name="Freeform 76"/>
            <p:cNvSpPr>
              <a:spLocks/>
            </p:cNvSpPr>
            <p:nvPr/>
          </p:nvSpPr>
          <p:spPr bwMode="auto">
            <a:xfrm>
              <a:off x="2107" y="2552"/>
              <a:ext cx="74" cy="188"/>
            </a:xfrm>
            <a:custGeom>
              <a:avLst/>
              <a:gdLst>
                <a:gd name="T0" fmla="*/ 4 w 74"/>
                <a:gd name="T1" fmla="*/ 0 h 188"/>
                <a:gd name="T2" fmla="*/ 25 w 74"/>
                <a:gd name="T3" fmla="*/ 38 h 188"/>
                <a:gd name="T4" fmla="*/ 52 w 74"/>
                <a:gd name="T5" fmla="*/ 110 h 188"/>
                <a:gd name="T6" fmla="*/ 73 w 74"/>
                <a:gd name="T7" fmla="*/ 183 h 188"/>
                <a:gd name="T8" fmla="*/ 64 w 74"/>
                <a:gd name="T9" fmla="*/ 187 h 188"/>
                <a:gd name="T10" fmla="*/ 46 w 74"/>
                <a:gd name="T11" fmla="*/ 105 h 188"/>
                <a:gd name="T12" fmla="*/ 20 w 74"/>
                <a:gd name="T13" fmla="*/ 40 h 188"/>
                <a:gd name="T14" fmla="*/ 0 w 74"/>
                <a:gd name="T15" fmla="*/ 7 h 188"/>
                <a:gd name="T16" fmla="*/ 4 w 74"/>
                <a:gd name="T17" fmla="*/ 0 h 1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188">
                  <a:moveTo>
                    <a:pt x="4" y="0"/>
                  </a:moveTo>
                  <a:lnTo>
                    <a:pt x="25" y="38"/>
                  </a:lnTo>
                  <a:lnTo>
                    <a:pt x="52" y="110"/>
                  </a:lnTo>
                  <a:lnTo>
                    <a:pt x="73" y="183"/>
                  </a:lnTo>
                  <a:lnTo>
                    <a:pt x="64" y="187"/>
                  </a:lnTo>
                  <a:lnTo>
                    <a:pt x="46" y="105"/>
                  </a:lnTo>
                  <a:lnTo>
                    <a:pt x="20" y="40"/>
                  </a:lnTo>
                  <a:lnTo>
                    <a:pt x="0" y="7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8" name="Freeform 77"/>
            <p:cNvSpPr>
              <a:spLocks/>
            </p:cNvSpPr>
            <p:nvPr/>
          </p:nvSpPr>
          <p:spPr bwMode="auto">
            <a:xfrm>
              <a:off x="1738" y="2860"/>
              <a:ext cx="443" cy="334"/>
            </a:xfrm>
            <a:custGeom>
              <a:avLst/>
              <a:gdLst>
                <a:gd name="T0" fmla="*/ 0 w 443"/>
                <a:gd name="T1" fmla="*/ 0 h 334"/>
                <a:gd name="T2" fmla="*/ 21 w 443"/>
                <a:gd name="T3" fmla="*/ 32 h 334"/>
                <a:gd name="T4" fmla="*/ 34 w 443"/>
                <a:gd name="T5" fmla="*/ 62 h 334"/>
                <a:gd name="T6" fmla="*/ 47 w 443"/>
                <a:gd name="T7" fmla="*/ 112 h 334"/>
                <a:gd name="T8" fmla="*/ 59 w 443"/>
                <a:gd name="T9" fmla="*/ 125 h 334"/>
                <a:gd name="T10" fmla="*/ 170 w 443"/>
                <a:gd name="T11" fmla="*/ 211 h 334"/>
                <a:gd name="T12" fmla="*/ 209 w 443"/>
                <a:gd name="T13" fmla="*/ 249 h 334"/>
                <a:gd name="T14" fmla="*/ 234 w 443"/>
                <a:gd name="T15" fmla="*/ 255 h 334"/>
                <a:gd name="T16" fmla="*/ 350 w 443"/>
                <a:gd name="T17" fmla="*/ 262 h 334"/>
                <a:gd name="T18" fmla="*/ 378 w 443"/>
                <a:gd name="T19" fmla="*/ 255 h 334"/>
                <a:gd name="T20" fmla="*/ 432 w 443"/>
                <a:gd name="T21" fmla="*/ 232 h 334"/>
                <a:gd name="T22" fmla="*/ 437 w 443"/>
                <a:gd name="T23" fmla="*/ 218 h 334"/>
                <a:gd name="T24" fmla="*/ 433 w 443"/>
                <a:gd name="T25" fmla="*/ 179 h 334"/>
                <a:gd name="T26" fmla="*/ 437 w 443"/>
                <a:gd name="T27" fmla="*/ 101 h 334"/>
                <a:gd name="T28" fmla="*/ 440 w 443"/>
                <a:gd name="T29" fmla="*/ 173 h 334"/>
                <a:gd name="T30" fmla="*/ 442 w 443"/>
                <a:gd name="T31" fmla="*/ 218 h 334"/>
                <a:gd name="T32" fmla="*/ 437 w 443"/>
                <a:gd name="T33" fmla="*/ 241 h 334"/>
                <a:gd name="T34" fmla="*/ 395 w 443"/>
                <a:gd name="T35" fmla="*/ 261 h 334"/>
                <a:gd name="T36" fmla="*/ 335 w 443"/>
                <a:gd name="T37" fmla="*/ 271 h 334"/>
                <a:gd name="T38" fmla="*/ 272 w 443"/>
                <a:gd name="T39" fmla="*/ 267 h 334"/>
                <a:gd name="T40" fmla="*/ 240 w 443"/>
                <a:gd name="T41" fmla="*/ 301 h 334"/>
                <a:gd name="T42" fmla="*/ 199 w 443"/>
                <a:gd name="T43" fmla="*/ 333 h 334"/>
                <a:gd name="T44" fmla="*/ 168 w 443"/>
                <a:gd name="T45" fmla="*/ 309 h 334"/>
                <a:gd name="T46" fmla="*/ 119 w 443"/>
                <a:gd name="T47" fmla="*/ 288 h 334"/>
                <a:gd name="T48" fmla="*/ 70 w 443"/>
                <a:gd name="T49" fmla="*/ 267 h 334"/>
                <a:gd name="T50" fmla="*/ 27 w 443"/>
                <a:gd name="T51" fmla="*/ 234 h 334"/>
                <a:gd name="T52" fmla="*/ 64 w 443"/>
                <a:gd name="T53" fmla="*/ 255 h 334"/>
                <a:gd name="T54" fmla="*/ 101 w 443"/>
                <a:gd name="T55" fmla="*/ 262 h 334"/>
                <a:gd name="T56" fmla="*/ 72 w 443"/>
                <a:gd name="T57" fmla="*/ 227 h 334"/>
                <a:gd name="T58" fmla="*/ 19 w 443"/>
                <a:gd name="T59" fmla="*/ 101 h 334"/>
                <a:gd name="T60" fmla="*/ 19 w 443"/>
                <a:gd name="T61" fmla="*/ 62 h 334"/>
                <a:gd name="T62" fmla="*/ 0 w 443"/>
                <a:gd name="T63" fmla="*/ 0 h 3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43" h="334">
                  <a:moveTo>
                    <a:pt x="0" y="0"/>
                  </a:moveTo>
                  <a:lnTo>
                    <a:pt x="21" y="32"/>
                  </a:lnTo>
                  <a:lnTo>
                    <a:pt x="34" y="62"/>
                  </a:lnTo>
                  <a:lnTo>
                    <a:pt x="47" y="112"/>
                  </a:lnTo>
                  <a:lnTo>
                    <a:pt x="59" y="125"/>
                  </a:lnTo>
                  <a:lnTo>
                    <a:pt x="170" y="211"/>
                  </a:lnTo>
                  <a:lnTo>
                    <a:pt x="209" y="249"/>
                  </a:lnTo>
                  <a:lnTo>
                    <a:pt x="234" y="255"/>
                  </a:lnTo>
                  <a:lnTo>
                    <a:pt x="350" y="262"/>
                  </a:lnTo>
                  <a:lnTo>
                    <a:pt x="378" y="255"/>
                  </a:lnTo>
                  <a:lnTo>
                    <a:pt x="432" y="232"/>
                  </a:lnTo>
                  <a:lnTo>
                    <a:pt x="437" y="218"/>
                  </a:lnTo>
                  <a:lnTo>
                    <a:pt x="433" y="179"/>
                  </a:lnTo>
                  <a:lnTo>
                    <a:pt x="437" y="101"/>
                  </a:lnTo>
                  <a:lnTo>
                    <a:pt x="440" y="173"/>
                  </a:lnTo>
                  <a:lnTo>
                    <a:pt x="442" y="218"/>
                  </a:lnTo>
                  <a:lnTo>
                    <a:pt x="437" y="241"/>
                  </a:lnTo>
                  <a:lnTo>
                    <a:pt x="395" y="261"/>
                  </a:lnTo>
                  <a:lnTo>
                    <a:pt x="335" y="271"/>
                  </a:lnTo>
                  <a:lnTo>
                    <a:pt x="272" y="267"/>
                  </a:lnTo>
                  <a:lnTo>
                    <a:pt x="240" y="301"/>
                  </a:lnTo>
                  <a:lnTo>
                    <a:pt x="199" y="333"/>
                  </a:lnTo>
                  <a:lnTo>
                    <a:pt x="168" y="309"/>
                  </a:lnTo>
                  <a:lnTo>
                    <a:pt x="119" y="288"/>
                  </a:lnTo>
                  <a:lnTo>
                    <a:pt x="70" y="267"/>
                  </a:lnTo>
                  <a:lnTo>
                    <a:pt x="27" y="234"/>
                  </a:lnTo>
                  <a:lnTo>
                    <a:pt x="64" y="255"/>
                  </a:lnTo>
                  <a:lnTo>
                    <a:pt x="101" y="262"/>
                  </a:lnTo>
                  <a:lnTo>
                    <a:pt x="72" y="227"/>
                  </a:lnTo>
                  <a:lnTo>
                    <a:pt x="19" y="101"/>
                  </a:lnTo>
                  <a:lnTo>
                    <a:pt x="19" y="6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9" name="Freeform 78"/>
            <p:cNvSpPr>
              <a:spLocks/>
            </p:cNvSpPr>
            <p:nvPr/>
          </p:nvSpPr>
          <p:spPr bwMode="auto">
            <a:xfrm>
              <a:off x="1632" y="2810"/>
              <a:ext cx="85" cy="105"/>
            </a:xfrm>
            <a:custGeom>
              <a:avLst/>
              <a:gdLst>
                <a:gd name="T0" fmla="*/ 15 w 85"/>
                <a:gd name="T1" fmla="*/ 57 h 105"/>
                <a:gd name="T2" fmla="*/ 15 w 85"/>
                <a:gd name="T3" fmla="*/ 15 h 105"/>
                <a:gd name="T4" fmla="*/ 0 w 85"/>
                <a:gd name="T5" fmla="*/ 17 h 105"/>
                <a:gd name="T6" fmla="*/ 9 w 85"/>
                <a:gd name="T7" fmla="*/ 1 h 105"/>
                <a:gd name="T8" fmla="*/ 23 w 85"/>
                <a:gd name="T9" fmla="*/ 0 h 105"/>
                <a:gd name="T10" fmla="*/ 40 w 85"/>
                <a:gd name="T11" fmla="*/ 7 h 105"/>
                <a:gd name="T12" fmla="*/ 56 w 85"/>
                <a:gd name="T13" fmla="*/ 27 h 105"/>
                <a:gd name="T14" fmla="*/ 76 w 85"/>
                <a:gd name="T15" fmla="*/ 47 h 105"/>
                <a:gd name="T16" fmla="*/ 67 w 85"/>
                <a:gd name="T17" fmla="*/ 53 h 105"/>
                <a:gd name="T18" fmla="*/ 67 w 85"/>
                <a:gd name="T19" fmla="*/ 70 h 105"/>
                <a:gd name="T20" fmla="*/ 60 w 85"/>
                <a:gd name="T21" fmla="*/ 80 h 105"/>
                <a:gd name="T22" fmla="*/ 78 w 85"/>
                <a:gd name="T23" fmla="*/ 88 h 105"/>
                <a:gd name="T24" fmla="*/ 84 w 85"/>
                <a:gd name="T25" fmla="*/ 103 h 105"/>
                <a:gd name="T26" fmla="*/ 78 w 85"/>
                <a:gd name="T27" fmla="*/ 104 h 105"/>
                <a:gd name="T28" fmla="*/ 72 w 85"/>
                <a:gd name="T29" fmla="*/ 92 h 105"/>
                <a:gd name="T30" fmla="*/ 45 w 85"/>
                <a:gd name="T31" fmla="*/ 83 h 105"/>
                <a:gd name="T32" fmla="*/ 42 w 85"/>
                <a:gd name="T33" fmla="*/ 76 h 105"/>
                <a:gd name="T34" fmla="*/ 42 w 85"/>
                <a:gd name="T35" fmla="*/ 53 h 105"/>
                <a:gd name="T36" fmla="*/ 52 w 85"/>
                <a:gd name="T37" fmla="*/ 38 h 105"/>
                <a:gd name="T38" fmla="*/ 48 w 85"/>
                <a:gd name="T39" fmla="*/ 24 h 105"/>
                <a:gd name="T40" fmla="*/ 36 w 85"/>
                <a:gd name="T41" fmla="*/ 20 h 105"/>
                <a:gd name="T42" fmla="*/ 29 w 85"/>
                <a:gd name="T43" fmla="*/ 24 h 105"/>
                <a:gd name="T44" fmla="*/ 20 w 85"/>
                <a:gd name="T45" fmla="*/ 34 h 105"/>
                <a:gd name="T46" fmla="*/ 15 w 85"/>
                <a:gd name="T47" fmla="*/ 57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5" h="105">
                  <a:moveTo>
                    <a:pt x="15" y="57"/>
                  </a:moveTo>
                  <a:lnTo>
                    <a:pt x="15" y="15"/>
                  </a:lnTo>
                  <a:lnTo>
                    <a:pt x="0" y="17"/>
                  </a:lnTo>
                  <a:lnTo>
                    <a:pt x="9" y="1"/>
                  </a:lnTo>
                  <a:lnTo>
                    <a:pt x="23" y="0"/>
                  </a:lnTo>
                  <a:lnTo>
                    <a:pt x="40" y="7"/>
                  </a:lnTo>
                  <a:lnTo>
                    <a:pt x="56" y="27"/>
                  </a:lnTo>
                  <a:lnTo>
                    <a:pt x="76" y="47"/>
                  </a:lnTo>
                  <a:lnTo>
                    <a:pt x="67" y="53"/>
                  </a:lnTo>
                  <a:lnTo>
                    <a:pt x="67" y="70"/>
                  </a:lnTo>
                  <a:lnTo>
                    <a:pt x="60" y="80"/>
                  </a:lnTo>
                  <a:lnTo>
                    <a:pt x="78" y="88"/>
                  </a:lnTo>
                  <a:lnTo>
                    <a:pt x="84" y="103"/>
                  </a:lnTo>
                  <a:lnTo>
                    <a:pt x="78" y="104"/>
                  </a:lnTo>
                  <a:lnTo>
                    <a:pt x="72" y="92"/>
                  </a:lnTo>
                  <a:lnTo>
                    <a:pt x="45" y="83"/>
                  </a:lnTo>
                  <a:lnTo>
                    <a:pt x="42" y="76"/>
                  </a:lnTo>
                  <a:lnTo>
                    <a:pt x="42" y="53"/>
                  </a:lnTo>
                  <a:lnTo>
                    <a:pt x="52" y="38"/>
                  </a:lnTo>
                  <a:lnTo>
                    <a:pt x="48" y="24"/>
                  </a:lnTo>
                  <a:lnTo>
                    <a:pt x="36" y="20"/>
                  </a:lnTo>
                  <a:lnTo>
                    <a:pt x="29" y="24"/>
                  </a:lnTo>
                  <a:lnTo>
                    <a:pt x="20" y="34"/>
                  </a:lnTo>
                  <a:lnTo>
                    <a:pt x="15" y="5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0" name="Freeform 79"/>
            <p:cNvSpPr>
              <a:spLocks/>
            </p:cNvSpPr>
            <p:nvPr/>
          </p:nvSpPr>
          <p:spPr bwMode="auto">
            <a:xfrm>
              <a:off x="1694" y="2947"/>
              <a:ext cx="72" cy="24"/>
            </a:xfrm>
            <a:custGeom>
              <a:avLst/>
              <a:gdLst>
                <a:gd name="T0" fmla="*/ 0 w 72"/>
                <a:gd name="T1" fmla="*/ 5 h 24"/>
                <a:gd name="T2" fmla="*/ 25 w 72"/>
                <a:gd name="T3" fmla="*/ 13 h 24"/>
                <a:gd name="T4" fmla="*/ 39 w 72"/>
                <a:gd name="T5" fmla="*/ 13 h 24"/>
                <a:gd name="T6" fmla="*/ 59 w 72"/>
                <a:gd name="T7" fmla="*/ 6 h 24"/>
                <a:gd name="T8" fmla="*/ 66 w 72"/>
                <a:gd name="T9" fmla="*/ 0 h 24"/>
                <a:gd name="T10" fmla="*/ 71 w 72"/>
                <a:gd name="T11" fmla="*/ 13 h 24"/>
                <a:gd name="T12" fmla="*/ 51 w 72"/>
                <a:gd name="T13" fmla="*/ 23 h 24"/>
                <a:gd name="T14" fmla="*/ 30 w 72"/>
                <a:gd name="T15" fmla="*/ 23 h 24"/>
                <a:gd name="T16" fmla="*/ 11 w 72"/>
                <a:gd name="T17" fmla="*/ 14 h 24"/>
                <a:gd name="T18" fmla="*/ 0 w 72"/>
                <a:gd name="T19" fmla="*/ 5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24">
                  <a:moveTo>
                    <a:pt x="0" y="5"/>
                  </a:moveTo>
                  <a:lnTo>
                    <a:pt x="25" y="13"/>
                  </a:lnTo>
                  <a:lnTo>
                    <a:pt x="39" y="13"/>
                  </a:lnTo>
                  <a:lnTo>
                    <a:pt x="59" y="6"/>
                  </a:lnTo>
                  <a:lnTo>
                    <a:pt x="66" y="0"/>
                  </a:lnTo>
                  <a:lnTo>
                    <a:pt x="71" y="13"/>
                  </a:lnTo>
                  <a:lnTo>
                    <a:pt x="51" y="23"/>
                  </a:lnTo>
                  <a:lnTo>
                    <a:pt x="30" y="23"/>
                  </a:lnTo>
                  <a:lnTo>
                    <a:pt x="11" y="14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1" name="Line 80"/>
            <p:cNvSpPr>
              <a:spLocks noChangeShapeType="1"/>
            </p:cNvSpPr>
            <p:nvPr/>
          </p:nvSpPr>
          <p:spPr bwMode="auto">
            <a:xfrm>
              <a:off x="1777" y="2864"/>
              <a:ext cx="49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72" name="Line 81"/>
            <p:cNvSpPr>
              <a:spLocks noChangeShapeType="1"/>
            </p:cNvSpPr>
            <p:nvPr/>
          </p:nvSpPr>
          <p:spPr bwMode="auto">
            <a:xfrm>
              <a:off x="1772" y="2843"/>
              <a:ext cx="73" cy="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73" name="Line 82"/>
            <p:cNvSpPr>
              <a:spLocks noChangeShapeType="1"/>
            </p:cNvSpPr>
            <p:nvPr/>
          </p:nvSpPr>
          <p:spPr bwMode="auto">
            <a:xfrm>
              <a:off x="1782" y="2839"/>
              <a:ext cx="77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74" name="Line 83"/>
            <p:cNvSpPr>
              <a:spLocks noChangeShapeType="1"/>
            </p:cNvSpPr>
            <p:nvPr/>
          </p:nvSpPr>
          <p:spPr bwMode="auto">
            <a:xfrm>
              <a:off x="1771" y="2791"/>
              <a:ext cx="0" cy="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75" name="Line 84"/>
            <p:cNvSpPr>
              <a:spLocks noChangeShapeType="1"/>
            </p:cNvSpPr>
            <p:nvPr/>
          </p:nvSpPr>
          <p:spPr bwMode="auto">
            <a:xfrm>
              <a:off x="1782" y="2791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76" name="Line 85"/>
            <p:cNvSpPr>
              <a:spLocks noChangeShapeType="1"/>
            </p:cNvSpPr>
            <p:nvPr/>
          </p:nvSpPr>
          <p:spPr bwMode="auto">
            <a:xfrm>
              <a:off x="1795" y="2795"/>
              <a:ext cx="0" cy="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77" name="Freeform 86"/>
            <p:cNvSpPr>
              <a:spLocks/>
            </p:cNvSpPr>
            <p:nvPr/>
          </p:nvSpPr>
          <p:spPr bwMode="auto">
            <a:xfrm>
              <a:off x="1697" y="2954"/>
              <a:ext cx="47" cy="118"/>
            </a:xfrm>
            <a:custGeom>
              <a:avLst/>
              <a:gdLst>
                <a:gd name="T0" fmla="*/ 12 w 47"/>
                <a:gd name="T1" fmla="*/ 10 h 118"/>
                <a:gd name="T2" fmla="*/ 46 w 47"/>
                <a:gd name="T3" fmla="*/ 117 h 118"/>
                <a:gd name="T4" fmla="*/ 19 w 47"/>
                <a:gd name="T5" fmla="*/ 93 h 118"/>
                <a:gd name="T6" fmla="*/ 0 w 47"/>
                <a:gd name="T7" fmla="*/ 46 h 118"/>
                <a:gd name="T8" fmla="*/ 0 w 47"/>
                <a:gd name="T9" fmla="*/ 0 h 118"/>
                <a:gd name="T10" fmla="*/ 12 w 47"/>
                <a:gd name="T11" fmla="*/ 1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118">
                  <a:moveTo>
                    <a:pt x="12" y="10"/>
                  </a:moveTo>
                  <a:lnTo>
                    <a:pt x="46" y="117"/>
                  </a:lnTo>
                  <a:lnTo>
                    <a:pt x="19" y="93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2" y="1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8" name="Freeform 87"/>
            <p:cNvSpPr>
              <a:spLocks/>
            </p:cNvSpPr>
            <p:nvPr/>
          </p:nvSpPr>
          <p:spPr bwMode="auto">
            <a:xfrm>
              <a:off x="1252" y="2906"/>
              <a:ext cx="644" cy="779"/>
            </a:xfrm>
            <a:custGeom>
              <a:avLst/>
              <a:gdLst>
                <a:gd name="T0" fmla="*/ 384 w 644"/>
                <a:gd name="T1" fmla="*/ 0 h 779"/>
                <a:gd name="T2" fmla="*/ 370 w 644"/>
                <a:gd name="T3" fmla="*/ 11 h 779"/>
                <a:gd name="T4" fmla="*/ 342 w 644"/>
                <a:gd name="T5" fmla="*/ 20 h 779"/>
                <a:gd name="T6" fmla="*/ 300 w 644"/>
                <a:gd name="T7" fmla="*/ 23 h 779"/>
                <a:gd name="T8" fmla="*/ 264 w 644"/>
                <a:gd name="T9" fmla="*/ 17 h 779"/>
                <a:gd name="T10" fmla="*/ 236 w 644"/>
                <a:gd name="T11" fmla="*/ 14 h 779"/>
                <a:gd name="T12" fmla="*/ 215 w 644"/>
                <a:gd name="T13" fmla="*/ 23 h 779"/>
                <a:gd name="T14" fmla="*/ 154 w 644"/>
                <a:gd name="T15" fmla="*/ 78 h 779"/>
                <a:gd name="T16" fmla="*/ 119 w 644"/>
                <a:gd name="T17" fmla="*/ 96 h 779"/>
                <a:gd name="T18" fmla="*/ 26 w 644"/>
                <a:gd name="T19" fmla="*/ 125 h 779"/>
                <a:gd name="T20" fmla="*/ 0 w 644"/>
                <a:gd name="T21" fmla="*/ 145 h 779"/>
                <a:gd name="T22" fmla="*/ 32 w 644"/>
                <a:gd name="T23" fmla="*/ 125 h 779"/>
                <a:gd name="T24" fmla="*/ 119 w 644"/>
                <a:gd name="T25" fmla="*/ 104 h 779"/>
                <a:gd name="T26" fmla="*/ 178 w 644"/>
                <a:gd name="T27" fmla="*/ 89 h 779"/>
                <a:gd name="T28" fmla="*/ 227 w 644"/>
                <a:gd name="T29" fmla="*/ 89 h 779"/>
                <a:gd name="T30" fmla="*/ 264 w 644"/>
                <a:gd name="T31" fmla="*/ 92 h 779"/>
                <a:gd name="T32" fmla="*/ 287 w 644"/>
                <a:gd name="T33" fmla="*/ 107 h 779"/>
                <a:gd name="T34" fmla="*/ 316 w 644"/>
                <a:gd name="T35" fmla="*/ 125 h 779"/>
                <a:gd name="T36" fmla="*/ 336 w 644"/>
                <a:gd name="T37" fmla="*/ 166 h 779"/>
                <a:gd name="T38" fmla="*/ 359 w 644"/>
                <a:gd name="T39" fmla="*/ 246 h 779"/>
                <a:gd name="T40" fmla="*/ 416 w 644"/>
                <a:gd name="T41" fmla="*/ 262 h 779"/>
                <a:gd name="T42" fmla="*/ 435 w 644"/>
                <a:gd name="T43" fmla="*/ 272 h 779"/>
                <a:gd name="T44" fmla="*/ 443 w 644"/>
                <a:gd name="T45" fmla="*/ 262 h 779"/>
                <a:gd name="T46" fmla="*/ 430 w 644"/>
                <a:gd name="T47" fmla="*/ 246 h 779"/>
                <a:gd name="T48" fmla="*/ 391 w 644"/>
                <a:gd name="T49" fmla="*/ 233 h 779"/>
                <a:gd name="T50" fmla="*/ 368 w 644"/>
                <a:gd name="T51" fmla="*/ 225 h 779"/>
                <a:gd name="T52" fmla="*/ 346 w 644"/>
                <a:gd name="T53" fmla="*/ 172 h 779"/>
                <a:gd name="T54" fmla="*/ 354 w 644"/>
                <a:gd name="T55" fmla="*/ 164 h 779"/>
                <a:gd name="T56" fmla="*/ 373 w 644"/>
                <a:gd name="T57" fmla="*/ 154 h 779"/>
                <a:gd name="T58" fmla="*/ 397 w 644"/>
                <a:gd name="T59" fmla="*/ 154 h 779"/>
                <a:gd name="T60" fmla="*/ 424 w 644"/>
                <a:gd name="T61" fmla="*/ 160 h 779"/>
                <a:gd name="T62" fmla="*/ 447 w 644"/>
                <a:gd name="T63" fmla="*/ 169 h 779"/>
                <a:gd name="T64" fmla="*/ 479 w 644"/>
                <a:gd name="T65" fmla="*/ 233 h 779"/>
                <a:gd name="T66" fmla="*/ 517 w 644"/>
                <a:gd name="T67" fmla="*/ 290 h 779"/>
                <a:gd name="T68" fmla="*/ 565 w 644"/>
                <a:gd name="T69" fmla="*/ 370 h 779"/>
                <a:gd name="T70" fmla="*/ 600 w 644"/>
                <a:gd name="T71" fmla="*/ 448 h 779"/>
                <a:gd name="T72" fmla="*/ 617 w 644"/>
                <a:gd name="T73" fmla="*/ 517 h 779"/>
                <a:gd name="T74" fmla="*/ 628 w 644"/>
                <a:gd name="T75" fmla="*/ 620 h 779"/>
                <a:gd name="T76" fmla="*/ 631 w 644"/>
                <a:gd name="T77" fmla="*/ 713 h 779"/>
                <a:gd name="T78" fmla="*/ 631 w 644"/>
                <a:gd name="T79" fmla="*/ 773 h 779"/>
                <a:gd name="T80" fmla="*/ 643 w 644"/>
                <a:gd name="T81" fmla="*/ 778 h 779"/>
                <a:gd name="T82" fmla="*/ 634 w 644"/>
                <a:gd name="T83" fmla="*/ 588 h 779"/>
                <a:gd name="T84" fmla="*/ 622 w 644"/>
                <a:gd name="T85" fmla="*/ 508 h 779"/>
                <a:gd name="T86" fmla="*/ 606 w 644"/>
                <a:gd name="T87" fmla="*/ 444 h 779"/>
                <a:gd name="T88" fmla="*/ 582 w 644"/>
                <a:gd name="T89" fmla="*/ 396 h 779"/>
                <a:gd name="T90" fmla="*/ 537 w 644"/>
                <a:gd name="T91" fmla="*/ 312 h 779"/>
                <a:gd name="T92" fmla="*/ 495 w 644"/>
                <a:gd name="T93" fmla="*/ 246 h 779"/>
                <a:gd name="T94" fmla="*/ 464 w 644"/>
                <a:gd name="T95" fmla="*/ 184 h 779"/>
                <a:gd name="T96" fmla="*/ 435 w 644"/>
                <a:gd name="T97" fmla="*/ 117 h 779"/>
                <a:gd name="T98" fmla="*/ 430 w 644"/>
                <a:gd name="T99" fmla="*/ 76 h 779"/>
                <a:gd name="T100" fmla="*/ 427 w 644"/>
                <a:gd name="T101" fmla="*/ 44 h 779"/>
                <a:gd name="T102" fmla="*/ 384 w 644"/>
                <a:gd name="T103" fmla="*/ 0 h 7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44" h="779">
                  <a:moveTo>
                    <a:pt x="384" y="0"/>
                  </a:moveTo>
                  <a:lnTo>
                    <a:pt x="370" y="11"/>
                  </a:lnTo>
                  <a:lnTo>
                    <a:pt x="342" y="20"/>
                  </a:lnTo>
                  <a:lnTo>
                    <a:pt x="300" y="23"/>
                  </a:lnTo>
                  <a:lnTo>
                    <a:pt x="264" y="17"/>
                  </a:lnTo>
                  <a:lnTo>
                    <a:pt x="236" y="14"/>
                  </a:lnTo>
                  <a:lnTo>
                    <a:pt x="215" y="23"/>
                  </a:lnTo>
                  <a:lnTo>
                    <a:pt x="154" y="78"/>
                  </a:lnTo>
                  <a:lnTo>
                    <a:pt x="119" y="96"/>
                  </a:lnTo>
                  <a:lnTo>
                    <a:pt x="26" y="125"/>
                  </a:lnTo>
                  <a:lnTo>
                    <a:pt x="0" y="145"/>
                  </a:lnTo>
                  <a:lnTo>
                    <a:pt x="32" y="125"/>
                  </a:lnTo>
                  <a:lnTo>
                    <a:pt x="119" y="104"/>
                  </a:lnTo>
                  <a:lnTo>
                    <a:pt x="178" y="89"/>
                  </a:lnTo>
                  <a:lnTo>
                    <a:pt x="227" y="89"/>
                  </a:lnTo>
                  <a:lnTo>
                    <a:pt x="264" y="92"/>
                  </a:lnTo>
                  <a:lnTo>
                    <a:pt x="287" y="107"/>
                  </a:lnTo>
                  <a:lnTo>
                    <a:pt x="316" y="125"/>
                  </a:lnTo>
                  <a:lnTo>
                    <a:pt x="336" y="166"/>
                  </a:lnTo>
                  <a:lnTo>
                    <a:pt x="359" y="246"/>
                  </a:lnTo>
                  <a:lnTo>
                    <a:pt x="416" y="262"/>
                  </a:lnTo>
                  <a:lnTo>
                    <a:pt x="435" y="272"/>
                  </a:lnTo>
                  <a:lnTo>
                    <a:pt x="443" y="262"/>
                  </a:lnTo>
                  <a:lnTo>
                    <a:pt x="430" y="246"/>
                  </a:lnTo>
                  <a:lnTo>
                    <a:pt x="391" y="233"/>
                  </a:lnTo>
                  <a:lnTo>
                    <a:pt x="368" y="225"/>
                  </a:lnTo>
                  <a:lnTo>
                    <a:pt x="346" y="172"/>
                  </a:lnTo>
                  <a:lnTo>
                    <a:pt x="354" y="164"/>
                  </a:lnTo>
                  <a:lnTo>
                    <a:pt x="373" y="154"/>
                  </a:lnTo>
                  <a:lnTo>
                    <a:pt x="397" y="154"/>
                  </a:lnTo>
                  <a:lnTo>
                    <a:pt x="424" y="160"/>
                  </a:lnTo>
                  <a:lnTo>
                    <a:pt x="447" y="169"/>
                  </a:lnTo>
                  <a:lnTo>
                    <a:pt x="479" y="233"/>
                  </a:lnTo>
                  <a:lnTo>
                    <a:pt x="517" y="290"/>
                  </a:lnTo>
                  <a:lnTo>
                    <a:pt x="565" y="370"/>
                  </a:lnTo>
                  <a:lnTo>
                    <a:pt x="600" y="448"/>
                  </a:lnTo>
                  <a:lnTo>
                    <a:pt x="617" y="517"/>
                  </a:lnTo>
                  <a:lnTo>
                    <a:pt x="628" y="620"/>
                  </a:lnTo>
                  <a:lnTo>
                    <a:pt x="631" y="713"/>
                  </a:lnTo>
                  <a:lnTo>
                    <a:pt x="631" y="773"/>
                  </a:lnTo>
                  <a:lnTo>
                    <a:pt x="643" y="778"/>
                  </a:lnTo>
                  <a:lnTo>
                    <a:pt x="634" y="588"/>
                  </a:lnTo>
                  <a:lnTo>
                    <a:pt x="622" y="508"/>
                  </a:lnTo>
                  <a:lnTo>
                    <a:pt x="606" y="444"/>
                  </a:lnTo>
                  <a:lnTo>
                    <a:pt x="582" y="396"/>
                  </a:lnTo>
                  <a:lnTo>
                    <a:pt x="537" y="312"/>
                  </a:lnTo>
                  <a:lnTo>
                    <a:pt x="495" y="246"/>
                  </a:lnTo>
                  <a:lnTo>
                    <a:pt x="464" y="184"/>
                  </a:lnTo>
                  <a:lnTo>
                    <a:pt x="435" y="117"/>
                  </a:lnTo>
                  <a:lnTo>
                    <a:pt x="430" y="76"/>
                  </a:lnTo>
                  <a:lnTo>
                    <a:pt x="427" y="44"/>
                  </a:lnTo>
                  <a:lnTo>
                    <a:pt x="38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9" name="Freeform 88"/>
            <p:cNvSpPr>
              <a:spLocks/>
            </p:cNvSpPr>
            <p:nvPr/>
          </p:nvSpPr>
          <p:spPr bwMode="auto">
            <a:xfrm>
              <a:off x="1482" y="3199"/>
              <a:ext cx="881" cy="635"/>
            </a:xfrm>
            <a:custGeom>
              <a:avLst/>
              <a:gdLst>
                <a:gd name="T0" fmla="*/ 181 w 881"/>
                <a:gd name="T1" fmla="*/ 50 h 635"/>
                <a:gd name="T2" fmla="*/ 167 w 881"/>
                <a:gd name="T3" fmla="*/ 64 h 635"/>
                <a:gd name="T4" fmla="*/ 226 w 881"/>
                <a:gd name="T5" fmla="*/ 192 h 635"/>
                <a:gd name="T6" fmla="*/ 272 w 881"/>
                <a:gd name="T7" fmla="*/ 312 h 635"/>
                <a:gd name="T8" fmla="*/ 312 w 881"/>
                <a:gd name="T9" fmla="*/ 435 h 635"/>
                <a:gd name="T10" fmla="*/ 275 w 881"/>
                <a:gd name="T11" fmla="*/ 366 h 635"/>
                <a:gd name="T12" fmla="*/ 242 w 881"/>
                <a:gd name="T13" fmla="*/ 319 h 635"/>
                <a:gd name="T14" fmla="*/ 211 w 881"/>
                <a:gd name="T15" fmla="*/ 303 h 635"/>
                <a:gd name="T16" fmla="*/ 194 w 881"/>
                <a:gd name="T17" fmla="*/ 247 h 635"/>
                <a:gd name="T18" fmla="*/ 126 w 881"/>
                <a:gd name="T19" fmla="*/ 177 h 635"/>
                <a:gd name="T20" fmla="*/ 124 w 881"/>
                <a:gd name="T21" fmla="*/ 141 h 635"/>
                <a:gd name="T22" fmla="*/ 94 w 881"/>
                <a:gd name="T23" fmla="*/ 115 h 635"/>
                <a:gd name="T24" fmla="*/ 65 w 881"/>
                <a:gd name="T25" fmla="*/ 58 h 635"/>
                <a:gd name="T26" fmla="*/ 0 w 881"/>
                <a:gd name="T27" fmla="*/ 0 h 635"/>
                <a:gd name="T28" fmla="*/ 44 w 881"/>
                <a:gd name="T29" fmla="*/ 56 h 635"/>
                <a:gd name="T30" fmla="*/ 65 w 881"/>
                <a:gd name="T31" fmla="*/ 115 h 635"/>
                <a:gd name="T32" fmla="*/ 0 w 881"/>
                <a:gd name="T33" fmla="*/ 85 h 635"/>
                <a:gd name="T34" fmla="*/ 100 w 881"/>
                <a:gd name="T35" fmla="*/ 141 h 635"/>
                <a:gd name="T36" fmla="*/ 106 w 881"/>
                <a:gd name="T37" fmla="*/ 164 h 635"/>
                <a:gd name="T38" fmla="*/ 108 w 881"/>
                <a:gd name="T39" fmla="*/ 187 h 635"/>
                <a:gd name="T40" fmla="*/ 131 w 881"/>
                <a:gd name="T41" fmla="*/ 209 h 635"/>
                <a:gd name="T42" fmla="*/ 163 w 881"/>
                <a:gd name="T43" fmla="*/ 247 h 635"/>
                <a:gd name="T44" fmla="*/ 175 w 881"/>
                <a:gd name="T45" fmla="*/ 278 h 635"/>
                <a:gd name="T46" fmla="*/ 194 w 881"/>
                <a:gd name="T47" fmla="*/ 331 h 635"/>
                <a:gd name="T48" fmla="*/ 202 w 881"/>
                <a:gd name="T49" fmla="*/ 374 h 635"/>
                <a:gd name="T50" fmla="*/ 237 w 881"/>
                <a:gd name="T51" fmla="*/ 374 h 635"/>
                <a:gd name="T52" fmla="*/ 272 w 881"/>
                <a:gd name="T53" fmla="*/ 415 h 635"/>
                <a:gd name="T54" fmla="*/ 237 w 881"/>
                <a:gd name="T55" fmla="*/ 420 h 635"/>
                <a:gd name="T56" fmla="*/ 208 w 881"/>
                <a:gd name="T57" fmla="*/ 441 h 635"/>
                <a:gd name="T58" fmla="*/ 197 w 881"/>
                <a:gd name="T59" fmla="*/ 468 h 635"/>
                <a:gd name="T60" fmla="*/ 184 w 881"/>
                <a:gd name="T61" fmla="*/ 524 h 635"/>
                <a:gd name="T62" fmla="*/ 153 w 881"/>
                <a:gd name="T63" fmla="*/ 634 h 635"/>
                <a:gd name="T64" fmla="*/ 184 w 881"/>
                <a:gd name="T65" fmla="*/ 542 h 635"/>
                <a:gd name="T66" fmla="*/ 200 w 881"/>
                <a:gd name="T67" fmla="*/ 492 h 635"/>
                <a:gd name="T68" fmla="*/ 223 w 881"/>
                <a:gd name="T69" fmla="*/ 459 h 635"/>
                <a:gd name="T70" fmla="*/ 257 w 881"/>
                <a:gd name="T71" fmla="*/ 453 h 635"/>
                <a:gd name="T72" fmla="*/ 287 w 881"/>
                <a:gd name="T73" fmla="*/ 462 h 635"/>
                <a:gd name="T74" fmla="*/ 304 w 881"/>
                <a:gd name="T75" fmla="*/ 480 h 635"/>
                <a:gd name="T76" fmla="*/ 304 w 881"/>
                <a:gd name="T77" fmla="*/ 498 h 635"/>
                <a:gd name="T78" fmla="*/ 346 w 881"/>
                <a:gd name="T79" fmla="*/ 474 h 635"/>
                <a:gd name="T80" fmla="*/ 363 w 881"/>
                <a:gd name="T81" fmla="*/ 480 h 635"/>
                <a:gd name="T82" fmla="*/ 410 w 881"/>
                <a:gd name="T83" fmla="*/ 488 h 635"/>
                <a:gd name="T84" fmla="*/ 509 w 881"/>
                <a:gd name="T85" fmla="*/ 501 h 635"/>
                <a:gd name="T86" fmla="*/ 625 w 881"/>
                <a:gd name="T87" fmla="*/ 498 h 635"/>
                <a:gd name="T88" fmla="*/ 710 w 881"/>
                <a:gd name="T89" fmla="*/ 498 h 635"/>
                <a:gd name="T90" fmla="*/ 880 w 881"/>
                <a:gd name="T91" fmla="*/ 483 h 635"/>
                <a:gd name="T92" fmla="*/ 693 w 881"/>
                <a:gd name="T93" fmla="*/ 488 h 635"/>
                <a:gd name="T94" fmla="*/ 517 w 881"/>
                <a:gd name="T95" fmla="*/ 492 h 635"/>
                <a:gd name="T96" fmla="*/ 404 w 881"/>
                <a:gd name="T97" fmla="*/ 480 h 635"/>
                <a:gd name="T98" fmla="*/ 349 w 881"/>
                <a:gd name="T99" fmla="*/ 468 h 635"/>
                <a:gd name="T100" fmla="*/ 324 w 881"/>
                <a:gd name="T101" fmla="*/ 374 h 635"/>
                <a:gd name="T102" fmla="*/ 281 w 881"/>
                <a:gd name="T103" fmla="*/ 265 h 635"/>
                <a:gd name="T104" fmla="*/ 231 w 881"/>
                <a:gd name="T105" fmla="*/ 151 h 635"/>
                <a:gd name="T106" fmla="*/ 186 w 881"/>
                <a:gd name="T107" fmla="*/ 62 h 635"/>
                <a:gd name="T108" fmla="*/ 181 w 881"/>
                <a:gd name="T109" fmla="*/ 50 h 6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1" h="635">
                  <a:moveTo>
                    <a:pt x="181" y="50"/>
                  </a:moveTo>
                  <a:lnTo>
                    <a:pt x="167" y="64"/>
                  </a:lnTo>
                  <a:lnTo>
                    <a:pt x="226" y="192"/>
                  </a:lnTo>
                  <a:lnTo>
                    <a:pt x="272" y="312"/>
                  </a:lnTo>
                  <a:lnTo>
                    <a:pt x="312" y="435"/>
                  </a:lnTo>
                  <a:lnTo>
                    <a:pt x="275" y="366"/>
                  </a:lnTo>
                  <a:lnTo>
                    <a:pt x="242" y="319"/>
                  </a:lnTo>
                  <a:lnTo>
                    <a:pt x="211" y="303"/>
                  </a:lnTo>
                  <a:lnTo>
                    <a:pt x="194" y="247"/>
                  </a:lnTo>
                  <a:lnTo>
                    <a:pt x="126" y="177"/>
                  </a:lnTo>
                  <a:lnTo>
                    <a:pt x="124" y="141"/>
                  </a:lnTo>
                  <a:lnTo>
                    <a:pt x="94" y="115"/>
                  </a:lnTo>
                  <a:lnTo>
                    <a:pt x="65" y="58"/>
                  </a:lnTo>
                  <a:lnTo>
                    <a:pt x="0" y="0"/>
                  </a:lnTo>
                  <a:lnTo>
                    <a:pt x="44" y="56"/>
                  </a:lnTo>
                  <a:lnTo>
                    <a:pt x="65" y="115"/>
                  </a:lnTo>
                  <a:lnTo>
                    <a:pt x="0" y="85"/>
                  </a:lnTo>
                  <a:lnTo>
                    <a:pt x="100" y="141"/>
                  </a:lnTo>
                  <a:lnTo>
                    <a:pt x="106" y="164"/>
                  </a:lnTo>
                  <a:lnTo>
                    <a:pt x="108" y="187"/>
                  </a:lnTo>
                  <a:lnTo>
                    <a:pt x="131" y="209"/>
                  </a:lnTo>
                  <a:lnTo>
                    <a:pt x="163" y="247"/>
                  </a:lnTo>
                  <a:lnTo>
                    <a:pt x="175" y="278"/>
                  </a:lnTo>
                  <a:lnTo>
                    <a:pt x="194" y="331"/>
                  </a:lnTo>
                  <a:lnTo>
                    <a:pt x="202" y="374"/>
                  </a:lnTo>
                  <a:lnTo>
                    <a:pt x="237" y="374"/>
                  </a:lnTo>
                  <a:lnTo>
                    <a:pt x="272" y="415"/>
                  </a:lnTo>
                  <a:lnTo>
                    <a:pt x="237" y="420"/>
                  </a:lnTo>
                  <a:lnTo>
                    <a:pt x="208" y="441"/>
                  </a:lnTo>
                  <a:lnTo>
                    <a:pt x="197" y="468"/>
                  </a:lnTo>
                  <a:lnTo>
                    <a:pt x="184" y="524"/>
                  </a:lnTo>
                  <a:lnTo>
                    <a:pt x="153" y="634"/>
                  </a:lnTo>
                  <a:lnTo>
                    <a:pt x="184" y="542"/>
                  </a:lnTo>
                  <a:lnTo>
                    <a:pt x="200" y="492"/>
                  </a:lnTo>
                  <a:lnTo>
                    <a:pt x="223" y="459"/>
                  </a:lnTo>
                  <a:lnTo>
                    <a:pt x="257" y="453"/>
                  </a:lnTo>
                  <a:lnTo>
                    <a:pt x="287" y="462"/>
                  </a:lnTo>
                  <a:lnTo>
                    <a:pt x="304" y="480"/>
                  </a:lnTo>
                  <a:lnTo>
                    <a:pt x="304" y="498"/>
                  </a:lnTo>
                  <a:lnTo>
                    <a:pt x="346" y="474"/>
                  </a:lnTo>
                  <a:lnTo>
                    <a:pt x="363" y="480"/>
                  </a:lnTo>
                  <a:lnTo>
                    <a:pt x="410" y="488"/>
                  </a:lnTo>
                  <a:lnTo>
                    <a:pt x="509" y="501"/>
                  </a:lnTo>
                  <a:lnTo>
                    <a:pt x="625" y="498"/>
                  </a:lnTo>
                  <a:lnTo>
                    <a:pt x="710" y="498"/>
                  </a:lnTo>
                  <a:lnTo>
                    <a:pt x="880" y="483"/>
                  </a:lnTo>
                  <a:lnTo>
                    <a:pt x="693" y="488"/>
                  </a:lnTo>
                  <a:lnTo>
                    <a:pt x="517" y="492"/>
                  </a:lnTo>
                  <a:lnTo>
                    <a:pt x="404" y="480"/>
                  </a:lnTo>
                  <a:lnTo>
                    <a:pt x="349" y="468"/>
                  </a:lnTo>
                  <a:lnTo>
                    <a:pt x="324" y="374"/>
                  </a:lnTo>
                  <a:lnTo>
                    <a:pt x="281" y="265"/>
                  </a:lnTo>
                  <a:lnTo>
                    <a:pt x="231" y="151"/>
                  </a:lnTo>
                  <a:lnTo>
                    <a:pt x="186" y="62"/>
                  </a:lnTo>
                  <a:lnTo>
                    <a:pt x="181" y="5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0" name="Freeform 89"/>
            <p:cNvSpPr>
              <a:spLocks/>
            </p:cNvSpPr>
            <p:nvPr/>
          </p:nvSpPr>
          <p:spPr bwMode="auto">
            <a:xfrm>
              <a:off x="1841" y="3172"/>
              <a:ext cx="200" cy="158"/>
            </a:xfrm>
            <a:custGeom>
              <a:avLst/>
              <a:gdLst>
                <a:gd name="T0" fmla="*/ 0 w 200"/>
                <a:gd name="T1" fmla="*/ 145 h 158"/>
                <a:gd name="T2" fmla="*/ 23 w 200"/>
                <a:gd name="T3" fmla="*/ 89 h 158"/>
                <a:gd name="T4" fmla="*/ 57 w 200"/>
                <a:gd name="T5" fmla="*/ 39 h 158"/>
                <a:gd name="T6" fmla="*/ 89 w 200"/>
                <a:gd name="T7" fmla="*/ 0 h 158"/>
                <a:gd name="T8" fmla="*/ 124 w 200"/>
                <a:gd name="T9" fmla="*/ 21 h 158"/>
                <a:gd name="T10" fmla="*/ 164 w 200"/>
                <a:gd name="T11" fmla="*/ 71 h 158"/>
                <a:gd name="T12" fmla="*/ 199 w 200"/>
                <a:gd name="T13" fmla="*/ 127 h 158"/>
                <a:gd name="T14" fmla="*/ 194 w 200"/>
                <a:gd name="T15" fmla="*/ 157 h 158"/>
                <a:gd name="T16" fmla="*/ 142 w 200"/>
                <a:gd name="T17" fmla="*/ 78 h 158"/>
                <a:gd name="T18" fmla="*/ 136 w 200"/>
                <a:gd name="T19" fmla="*/ 54 h 158"/>
                <a:gd name="T20" fmla="*/ 101 w 200"/>
                <a:gd name="T21" fmla="*/ 27 h 158"/>
                <a:gd name="T22" fmla="*/ 75 w 200"/>
                <a:gd name="T23" fmla="*/ 36 h 158"/>
                <a:gd name="T24" fmla="*/ 31 w 200"/>
                <a:gd name="T25" fmla="*/ 89 h 158"/>
                <a:gd name="T26" fmla="*/ 18 w 200"/>
                <a:gd name="T27" fmla="*/ 117 h 158"/>
                <a:gd name="T28" fmla="*/ 0 w 200"/>
                <a:gd name="T29" fmla="*/ 145 h 1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0" h="158">
                  <a:moveTo>
                    <a:pt x="0" y="145"/>
                  </a:moveTo>
                  <a:lnTo>
                    <a:pt x="23" y="89"/>
                  </a:lnTo>
                  <a:lnTo>
                    <a:pt x="57" y="39"/>
                  </a:lnTo>
                  <a:lnTo>
                    <a:pt x="89" y="0"/>
                  </a:lnTo>
                  <a:lnTo>
                    <a:pt x="124" y="21"/>
                  </a:lnTo>
                  <a:lnTo>
                    <a:pt x="164" y="71"/>
                  </a:lnTo>
                  <a:lnTo>
                    <a:pt x="199" y="127"/>
                  </a:lnTo>
                  <a:lnTo>
                    <a:pt x="194" y="157"/>
                  </a:lnTo>
                  <a:lnTo>
                    <a:pt x="142" y="78"/>
                  </a:lnTo>
                  <a:lnTo>
                    <a:pt x="136" y="54"/>
                  </a:lnTo>
                  <a:lnTo>
                    <a:pt x="101" y="27"/>
                  </a:lnTo>
                  <a:lnTo>
                    <a:pt x="75" y="36"/>
                  </a:lnTo>
                  <a:lnTo>
                    <a:pt x="31" y="89"/>
                  </a:lnTo>
                  <a:lnTo>
                    <a:pt x="18" y="117"/>
                  </a:lnTo>
                  <a:lnTo>
                    <a:pt x="0" y="14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1" name="Freeform 90"/>
            <p:cNvSpPr>
              <a:spLocks/>
            </p:cNvSpPr>
            <p:nvPr/>
          </p:nvSpPr>
          <p:spPr bwMode="auto">
            <a:xfrm>
              <a:off x="1874" y="3244"/>
              <a:ext cx="38" cy="86"/>
            </a:xfrm>
            <a:custGeom>
              <a:avLst/>
              <a:gdLst>
                <a:gd name="T0" fmla="*/ 8 w 38"/>
                <a:gd name="T1" fmla="*/ 0 h 86"/>
                <a:gd name="T2" fmla="*/ 32 w 38"/>
                <a:gd name="T3" fmla="*/ 41 h 86"/>
                <a:gd name="T4" fmla="*/ 37 w 38"/>
                <a:gd name="T5" fmla="*/ 70 h 86"/>
                <a:gd name="T6" fmla="*/ 32 w 38"/>
                <a:gd name="T7" fmla="*/ 85 h 86"/>
                <a:gd name="T8" fmla="*/ 21 w 38"/>
                <a:gd name="T9" fmla="*/ 52 h 86"/>
                <a:gd name="T10" fmla="*/ 0 w 38"/>
                <a:gd name="T11" fmla="*/ 15 h 86"/>
                <a:gd name="T12" fmla="*/ 8 w 38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86">
                  <a:moveTo>
                    <a:pt x="8" y="0"/>
                  </a:moveTo>
                  <a:lnTo>
                    <a:pt x="32" y="41"/>
                  </a:lnTo>
                  <a:lnTo>
                    <a:pt x="37" y="70"/>
                  </a:lnTo>
                  <a:lnTo>
                    <a:pt x="32" y="85"/>
                  </a:lnTo>
                  <a:lnTo>
                    <a:pt x="21" y="52"/>
                  </a:lnTo>
                  <a:lnTo>
                    <a:pt x="0" y="15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2" name="Freeform 91"/>
            <p:cNvSpPr>
              <a:spLocks/>
            </p:cNvSpPr>
            <p:nvPr/>
          </p:nvSpPr>
          <p:spPr bwMode="auto">
            <a:xfrm>
              <a:off x="1916" y="3126"/>
              <a:ext cx="161" cy="573"/>
            </a:xfrm>
            <a:custGeom>
              <a:avLst/>
              <a:gdLst>
                <a:gd name="T0" fmla="*/ 54 w 161"/>
                <a:gd name="T1" fmla="*/ 92 h 573"/>
                <a:gd name="T2" fmla="*/ 34 w 161"/>
                <a:gd name="T3" fmla="*/ 129 h 573"/>
                <a:gd name="T4" fmla="*/ 23 w 161"/>
                <a:gd name="T5" fmla="*/ 197 h 573"/>
                <a:gd name="T6" fmla="*/ 0 w 161"/>
                <a:gd name="T7" fmla="*/ 199 h 573"/>
                <a:gd name="T8" fmla="*/ 26 w 161"/>
                <a:gd name="T9" fmla="*/ 214 h 573"/>
                <a:gd name="T10" fmla="*/ 64 w 161"/>
                <a:gd name="T11" fmla="*/ 393 h 573"/>
                <a:gd name="T12" fmla="*/ 81 w 161"/>
                <a:gd name="T13" fmla="*/ 460 h 573"/>
                <a:gd name="T14" fmla="*/ 96 w 161"/>
                <a:gd name="T15" fmla="*/ 528 h 573"/>
                <a:gd name="T16" fmla="*/ 102 w 161"/>
                <a:gd name="T17" fmla="*/ 572 h 573"/>
                <a:gd name="T18" fmla="*/ 111 w 161"/>
                <a:gd name="T19" fmla="*/ 566 h 573"/>
                <a:gd name="T20" fmla="*/ 104 w 161"/>
                <a:gd name="T21" fmla="*/ 460 h 573"/>
                <a:gd name="T22" fmla="*/ 111 w 161"/>
                <a:gd name="T23" fmla="*/ 317 h 573"/>
                <a:gd name="T24" fmla="*/ 130 w 161"/>
                <a:gd name="T25" fmla="*/ 176 h 573"/>
                <a:gd name="T26" fmla="*/ 151 w 161"/>
                <a:gd name="T27" fmla="*/ 65 h 573"/>
                <a:gd name="T28" fmla="*/ 160 w 161"/>
                <a:gd name="T29" fmla="*/ 0 h 573"/>
                <a:gd name="T30" fmla="*/ 148 w 161"/>
                <a:gd name="T31" fmla="*/ 3 h 573"/>
                <a:gd name="T32" fmla="*/ 137 w 161"/>
                <a:gd name="T33" fmla="*/ 94 h 573"/>
                <a:gd name="T34" fmla="*/ 116 w 161"/>
                <a:gd name="T35" fmla="*/ 228 h 573"/>
                <a:gd name="T36" fmla="*/ 99 w 161"/>
                <a:gd name="T37" fmla="*/ 323 h 573"/>
                <a:gd name="T38" fmla="*/ 89 w 161"/>
                <a:gd name="T39" fmla="*/ 440 h 573"/>
                <a:gd name="T40" fmla="*/ 68 w 161"/>
                <a:gd name="T41" fmla="*/ 356 h 573"/>
                <a:gd name="T42" fmla="*/ 49 w 161"/>
                <a:gd name="T43" fmla="*/ 271 h 573"/>
                <a:gd name="T44" fmla="*/ 34 w 161"/>
                <a:gd name="T45" fmla="*/ 209 h 573"/>
                <a:gd name="T46" fmla="*/ 41 w 161"/>
                <a:gd name="T47" fmla="*/ 183 h 573"/>
                <a:gd name="T48" fmla="*/ 43 w 161"/>
                <a:gd name="T49" fmla="*/ 150 h 573"/>
                <a:gd name="T50" fmla="*/ 52 w 161"/>
                <a:gd name="T51" fmla="*/ 127 h 573"/>
                <a:gd name="T52" fmla="*/ 67 w 161"/>
                <a:gd name="T53" fmla="*/ 100 h 573"/>
                <a:gd name="T54" fmla="*/ 54 w 161"/>
                <a:gd name="T55" fmla="*/ 92 h 5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61" h="573">
                  <a:moveTo>
                    <a:pt x="54" y="92"/>
                  </a:moveTo>
                  <a:lnTo>
                    <a:pt x="34" y="129"/>
                  </a:lnTo>
                  <a:lnTo>
                    <a:pt x="23" y="197"/>
                  </a:lnTo>
                  <a:lnTo>
                    <a:pt x="0" y="199"/>
                  </a:lnTo>
                  <a:lnTo>
                    <a:pt x="26" y="214"/>
                  </a:lnTo>
                  <a:lnTo>
                    <a:pt x="64" y="393"/>
                  </a:lnTo>
                  <a:lnTo>
                    <a:pt x="81" y="460"/>
                  </a:lnTo>
                  <a:lnTo>
                    <a:pt x="96" y="528"/>
                  </a:lnTo>
                  <a:lnTo>
                    <a:pt x="102" y="572"/>
                  </a:lnTo>
                  <a:lnTo>
                    <a:pt x="111" y="566"/>
                  </a:lnTo>
                  <a:lnTo>
                    <a:pt x="104" y="460"/>
                  </a:lnTo>
                  <a:lnTo>
                    <a:pt x="111" y="317"/>
                  </a:lnTo>
                  <a:lnTo>
                    <a:pt x="130" y="176"/>
                  </a:lnTo>
                  <a:lnTo>
                    <a:pt x="151" y="65"/>
                  </a:lnTo>
                  <a:lnTo>
                    <a:pt x="160" y="0"/>
                  </a:lnTo>
                  <a:lnTo>
                    <a:pt x="148" y="3"/>
                  </a:lnTo>
                  <a:lnTo>
                    <a:pt x="137" y="94"/>
                  </a:lnTo>
                  <a:lnTo>
                    <a:pt x="116" y="228"/>
                  </a:lnTo>
                  <a:lnTo>
                    <a:pt x="99" y="323"/>
                  </a:lnTo>
                  <a:lnTo>
                    <a:pt x="89" y="440"/>
                  </a:lnTo>
                  <a:lnTo>
                    <a:pt x="68" y="356"/>
                  </a:lnTo>
                  <a:lnTo>
                    <a:pt x="49" y="271"/>
                  </a:lnTo>
                  <a:lnTo>
                    <a:pt x="34" y="209"/>
                  </a:lnTo>
                  <a:lnTo>
                    <a:pt x="41" y="183"/>
                  </a:lnTo>
                  <a:lnTo>
                    <a:pt x="43" y="150"/>
                  </a:lnTo>
                  <a:lnTo>
                    <a:pt x="52" y="127"/>
                  </a:lnTo>
                  <a:lnTo>
                    <a:pt x="67" y="100"/>
                  </a:lnTo>
                  <a:lnTo>
                    <a:pt x="54" y="9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3" name="Freeform 92"/>
            <p:cNvSpPr>
              <a:spLocks/>
            </p:cNvSpPr>
            <p:nvPr/>
          </p:nvSpPr>
          <p:spPr bwMode="auto">
            <a:xfrm>
              <a:off x="1871" y="3335"/>
              <a:ext cx="41" cy="118"/>
            </a:xfrm>
            <a:custGeom>
              <a:avLst/>
              <a:gdLst>
                <a:gd name="T0" fmla="*/ 40 w 41"/>
                <a:gd name="T1" fmla="*/ 0 h 118"/>
                <a:gd name="T2" fmla="*/ 21 w 41"/>
                <a:gd name="T3" fmla="*/ 38 h 118"/>
                <a:gd name="T4" fmla="*/ 9 w 41"/>
                <a:gd name="T5" fmla="*/ 84 h 118"/>
                <a:gd name="T6" fmla="*/ 6 w 41"/>
                <a:gd name="T7" fmla="*/ 117 h 118"/>
                <a:gd name="T8" fmla="*/ 0 w 41"/>
                <a:gd name="T9" fmla="*/ 88 h 118"/>
                <a:gd name="T10" fmla="*/ 12 w 41"/>
                <a:gd name="T11" fmla="*/ 46 h 118"/>
                <a:gd name="T12" fmla="*/ 26 w 41"/>
                <a:gd name="T13" fmla="*/ 7 h 118"/>
                <a:gd name="T14" fmla="*/ 40 w 41"/>
                <a:gd name="T15" fmla="*/ 0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118">
                  <a:moveTo>
                    <a:pt x="40" y="0"/>
                  </a:moveTo>
                  <a:lnTo>
                    <a:pt x="21" y="38"/>
                  </a:lnTo>
                  <a:lnTo>
                    <a:pt x="9" y="84"/>
                  </a:lnTo>
                  <a:lnTo>
                    <a:pt x="6" y="117"/>
                  </a:lnTo>
                  <a:lnTo>
                    <a:pt x="0" y="88"/>
                  </a:lnTo>
                  <a:lnTo>
                    <a:pt x="12" y="46"/>
                  </a:lnTo>
                  <a:lnTo>
                    <a:pt x="26" y="7"/>
                  </a:lnTo>
                  <a:lnTo>
                    <a:pt x="4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4" name="Freeform 93"/>
            <p:cNvSpPr>
              <a:spLocks/>
            </p:cNvSpPr>
            <p:nvPr/>
          </p:nvSpPr>
          <p:spPr bwMode="auto">
            <a:xfrm>
              <a:off x="2049" y="3240"/>
              <a:ext cx="79" cy="455"/>
            </a:xfrm>
            <a:custGeom>
              <a:avLst/>
              <a:gdLst>
                <a:gd name="T0" fmla="*/ 0 w 79"/>
                <a:gd name="T1" fmla="*/ 454 h 455"/>
                <a:gd name="T2" fmla="*/ 14 w 79"/>
                <a:gd name="T3" fmla="*/ 341 h 455"/>
                <a:gd name="T4" fmla="*/ 38 w 79"/>
                <a:gd name="T5" fmla="*/ 179 h 455"/>
                <a:gd name="T6" fmla="*/ 73 w 79"/>
                <a:gd name="T7" fmla="*/ 0 h 455"/>
                <a:gd name="T8" fmla="*/ 78 w 79"/>
                <a:gd name="T9" fmla="*/ 18 h 455"/>
                <a:gd name="T10" fmla="*/ 46 w 79"/>
                <a:gd name="T11" fmla="*/ 219 h 455"/>
                <a:gd name="T12" fmla="*/ 23 w 79"/>
                <a:gd name="T13" fmla="*/ 368 h 455"/>
                <a:gd name="T14" fmla="*/ 8 w 79"/>
                <a:gd name="T15" fmla="*/ 452 h 455"/>
                <a:gd name="T16" fmla="*/ 0 w 79"/>
                <a:gd name="T17" fmla="*/ 454 h 4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455">
                  <a:moveTo>
                    <a:pt x="0" y="454"/>
                  </a:moveTo>
                  <a:lnTo>
                    <a:pt x="14" y="341"/>
                  </a:lnTo>
                  <a:lnTo>
                    <a:pt x="38" y="179"/>
                  </a:lnTo>
                  <a:lnTo>
                    <a:pt x="73" y="0"/>
                  </a:lnTo>
                  <a:lnTo>
                    <a:pt x="78" y="18"/>
                  </a:lnTo>
                  <a:lnTo>
                    <a:pt x="46" y="219"/>
                  </a:lnTo>
                  <a:lnTo>
                    <a:pt x="23" y="368"/>
                  </a:lnTo>
                  <a:lnTo>
                    <a:pt x="8" y="452"/>
                  </a:lnTo>
                  <a:lnTo>
                    <a:pt x="0" y="45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5" name="Freeform 94"/>
            <p:cNvSpPr>
              <a:spLocks/>
            </p:cNvSpPr>
            <p:nvPr/>
          </p:nvSpPr>
          <p:spPr bwMode="auto">
            <a:xfrm>
              <a:off x="2101" y="3126"/>
              <a:ext cx="53" cy="28"/>
            </a:xfrm>
            <a:custGeom>
              <a:avLst/>
              <a:gdLst>
                <a:gd name="T0" fmla="*/ 0 w 53"/>
                <a:gd name="T1" fmla="*/ 20 h 28"/>
                <a:gd name="T2" fmla="*/ 37 w 53"/>
                <a:gd name="T3" fmla="*/ 0 h 28"/>
                <a:gd name="T4" fmla="*/ 52 w 53"/>
                <a:gd name="T5" fmla="*/ 9 h 28"/>
                <a:gd name="T6" fmla="*/ 11 w 53"/>
                <a:gd name="T7" fmla="*/ 27 h 28"/>
                <a:gd name="T8" fmla="*/ 0 w 53"/>
                <a:gd name="T9" fmla="*/ 2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8">
                  <a:moveTo>
                    <a:pt x="0" y="20"/>
                  </a:moveTo>
                  <a:lnTo>
                    <a:pt x="37" y="0"/>
                  </a:lnTo>
                  <a:lnTo>
                    <a:pt x="52" y="9"/>
                  </a:lnTo>
                  <a:lnTo>
                    <a:pt x="11" y="27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6" name="Freeform 95"/>
            <p:cNvSpPr>
              <a:spLocks/>
            </p:cNvSpPr>
            <p:nvPr/>
          </p:nvSpPr>
          <p:spPr bwMode="auto">
            <a:xfrm>
              <a:off x="1229" y="3078"/>
              <a:ext cx="178" cy="119"/>
            </a:xfrm>
            <a:custGeom>
              <a:avLst/>
              <a:gdLst>
                <a:gd name="T0" fmla="*/ 2 w 178"/>
                <a:gd name="T1" fmla="*/ 15 h 119"/>
                <a:gd name="T2" fmla="*/ 53 w 178"/>
                <a:gd name="T3" fmla="*/ 21 h 119"/>
                <a:gd name="T4" fmla="*/ 105 w 178"/>
                <a:gd name="T5" fmla="*/ 44 h 119"/>
                <a:gd name="T6" fmla="*/ 142 w 178"/>
                <a:gd name="T7" fmla="*/ 78 h 119"/>
                <a:gd name="T8" fmla="*/ 177 w 178"/>
                <a:gd name="T9" fmla="*/ 118 h 119"/>
                <a:gd name="T10" fmla="*/ 151 w 178"/>
                <a:gd name="T11" fmla="*/ 68 h 119"/>
                <a:gd name="T12" fmla="*/ 122 w 178"/>
                <a:gd name="T13" fmla="*/ 29 h 119"/>
                <a:gd name="T14" fmla="*/ 79 w 178"/>
                <a:gd name="T15" fmla="*/ 6 h 119"/>
                <a:gd name="T16" fmla="*/ 40 w 178"/>
                <a:gd name="T17" fmla="*/ 0 h 119"/>
                <a:gd name="T18" fmla="*/ 0 w 178"/>
                <a:gd name="T19" fmla="*/ 2 h 119"/>
                <a:gd name="T20" fmla="*/ 2 w 178"/>
                <a:gd name="T21" fmla="*/ 15 h 1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119">
                  <a:moveTo>
                    <a:pt x="2" y="15"/>
                  </a:moveTo>
                  <a:lnTo>
                    <a:pt x="53" y="21"/>
                  </a:lnTo>
                  <a:lnTo>
                    <a:pt x="105" y="44"/>
                  </a:lnTo>
                  <a:lnTo>
                    <a:pt x="142" y="78"/>
                  </a:lnTo>
                  <a:lnTo>
                    <a:pt x="177" y="118"/>
                  </a:lnTo>
                  <a:lnTo>
                    <a:pt x="151" y="68"/>
                  </a:lnTo>
                  <a:lnTo>
                    <a:pt x="122" y="29"/>
                  </a:lnTo>
                  <a:lnTo>
                    <a:pt x="79" y="6"/>
                  </a:lnTo>
                  <a:lnTo>
                    <a:pt x="40" y="0"/>
                  </a:lnTo>
                  <a:lnTo>
                    <a:pt x="0" y="2"/>
                  </a:lnTo>
                  <a:lnTo>
                    <a:pt x="2" y="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7" name="Freeform 96"/>
            <p:cNvSpPr>
              <a:spLocks/>
            </p:cNvSpPr>
            <p:nvPr/>
          </p:nvSpPr>
          <p:spPr bwMode="auto">
            <a:xfrm>
              <a:off x="1206" y="3129"/>
              <a:ext cx="262" cy="330"/>
            </a:xfrm>
            <a:custGeom>
              <a:avLst/>
              <a:gdLst>
                <a:gd name="T0" fmla="*/ 5 w 262"/>
                <a:gd name="T1" fmla="*/ 0 h 330"/>
                <a:gd name="T2" fmla="*/ 37 w 262"/>
                <a:gd name="T3" fmla="*/ 35 h 330"/>
                <a:gd name="T4" fmla="*/ 85 w 262"/>
                <a:gd name="T5" fmla="*/ 71 h 330"/>
                <a:gd name="T6" fmla="*/ 151 w 262"/>
                <a:gd name="T7" fmla="*/ 98 h 330"/>
                <a:gd name="T8" fmla="*/ 261 w 262"/>
                <a:gd name="T9" fmla="*/ 150 h 330"/>
                <a:gd name="T10" fmla="*/ 198 w 262"/>
                <a:gd name="T11" fmla="*/ 124 h 330"/>
                <a:gd name="T12" fmla="*/ 133 w 262"/>
                <a:gd name="T13" fmla="*/ 106 h 330"/>
                <a:gd name="T14" fmla="*/ 49 w 262"/>
                <a:gd name="T15" fmla="*/ 101 h 330"/>
                <a:gd name="T16" fmla="*/ 32 w 262"/>
                <a:gd name="T17" fmla="*/ 143 h 330"/>
                <a:gd name="T18" fmla="*/ 71 w 262"/>
                <a:gd name="T19" fmla="*/ 156 h 330"/>
                <a:gd name="T20" fmla="*/ 151 w 262"/>
                <a:gd name="T21" fmla="*/ 180 h 330"/>
                <a:gd name="T22" fmla="*/ 151 w 262"/>
                <a:gd name="T23" fmla="*/ 191 h 330"/>
                <a:gd name="T24" fmla="*/ 46 w 262"/>
                <a:gd name="T25" fmla="*/ 191 h 330"/>
                <a:gd name="T26" fmla="*/ 108 w 262"/>
                <a:gd name="T27" fmla="*/ 225 h 330"/>
                <a:gd name="T28" fmla="*/ 168 w 262"/>
                <a:gd name="T29" fmla="*/ 294 h 330"/>
                <a:gd name="T30" fmla="*/ 63 w 262"/>
                <a:gd name="T31" fmla="*/ 285 h 330"/>
                <a:gd name="T32" fmla="*/ 32 w 262"/>
                <a:gd name="T33" fmla="*/ 309 h 330"/>
                <a:gd name="T34" fmla="*/ 32 w 262"/>
                <a:gd name="T35" fmla="*/ 329 h 330"/>
                <a:gd name="T36" fmla="*/ 18 w 262"/>
                <a:gd name="T37" fmla="*/ 306 h 330"/>
                <a:gd name="T38" fmla="*/ 40 w 262"/>
                <a:gd name="T39" fmla="*/ 262 h 330"/>
                <a:gd name="T40" fmla="*/ 29 w 262"/>
                <a:gd name="T41" fmla="*/ 229 h 330"/>
                <a:gd name="T42" fmla="*/ 12 w 262"/>
                <a:gd name="T43" fmla="*/ 200 h 330"/>
                <a:gd name="T44" fmla="*/ 18 w 262"/>
                <a:gd name="T45" fmla="*/ 139 h 330"/>
                <a:gd name="T46" fmla="*/ 3 w 262"/>
                <a:gd name="T47" fmla="*/ 89 h 330"/>
                <a:gd name="T48" fmla="*/ 0 w 262"/>
                <a:gd name="T49" fmla="*/ 27 h 330"/>
                <a:gd name="T50" fmla="*/ 5 w 262"/>
                <a:gd name="T51" fmla="*/ 0 h 3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62" h="330">
                  <a:moveTo>
                    <a:pt x="5" y="0"/>
                  </a:moveTo>
                  <a:lnTo>
                    <a:pt x="37" y="35"/>
                  </a:lnTo>
                  <a:lnTo>
                    <a:pt x="85" y="71"/>
                  </a:lnTo>
                  <a:lnTo>
                    <a:pt x="151" y="98"/>
                  </a:lnTo>
                  <a:lnTo>
                    <a:pt x="261" y="150"/>
                  </a:lnTo>
                  <a:lnTo>
                    <a:pt x="198" y="124"/>
                  </a:lnTo>
                  <a:lnTo>
                    <a:pt x="133" y="106"/>
                  </a:lnTo>
                  <a:lnTo>
                    <a:pt x="49" y="101"/>
                  </a:lnTo>
                  <a:lnTo>
                    <a:pt x="32" y="143"/>
                  </a:lnTo>
                  <a:lnTo>
                    <a:pt x="71" y="156"/>
                  </a:lnTo>
                  <a:lnTo>
                    <a:pt x="151" y="180"/>
                  </a:lnTo>
                  <a:lnTo>
                    <a:pt x="151" y="191"/>
                  </a:lnTo>
                  <a:lnTo>
                    <a:pt x="46" y="191"/>
                  </a:lnTo>
                  <a:lnTo>
                    <a:pt x="108" y="225"/>
                  </a:lnTo>
                  <a:lnTo>
                    <a:pt x="168" y="294"/>
                  </a:lnTo>
                  <a:lnTo>
                    <a:pt x="63" y="285"/>
                  </a:lnTo>
                  <a:lnTo>
                    <a:pt x="32" y="309"/>
                  </a:lnTo>
                  <a:lnTo>
                    <a:pt x="32" y="329"/>
                  </a:lnTo>
                  <a:lnTo>
                    <a:pt x="18" y="306"/>
                  </a:lnTo>
                  <a:lnTo>
                    <a:pt x="40" y="262"/>
                  </a:lnTo>
                  <a:lnTo>
                    <a:pt x="29" y="229"/>
                  </a:lnTo>
                  <a:lnTo>
                    <a:pt x="12" y="200"/>
                  </a:lnTo>
                  <a:lnTo>
                    <a:pt x="18" y="139"/>
                  </a:lnTo>
                  <a:lnTo>
                    <a:pt x="3" y="89"/>
                  </a:lnTo>
                  <a:lnTo>
                    <a:pt x="0" y="27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8" name="Freeform 97"/>
            <p:cNvSpPr>
              <a:spLocks/>
            </p:cNvSpPr>
            <p:nvPr/>
          </p:nvSpPr>
          <p:spPr bwMode="auto">
            <a:xfrm>
              <a:off x="1250" y="3475"/>
              <a:ext cx="904" cy="652"/>
            </a:xfrm>
            <a:custGeom>
              <a:avLst/>
              <a:gdLst>
                <a:gd name="T0" fmla="*/ 0 w 904"/>
                <a:gd name="T1" fmla="*/ 0 h 652"/>
                <a:gd name="T2" fmla="*/ 78 w 904"/>
                <a:gd name="T3" fmla="*/ 22 h 652"/>
                <a:gd name="T4" fmla="*/ 172 w 904"/>
                <a:gd name="T5" fmla="*/ 91 h 652"/>
                <a:gd name="T6" fmla="*/ 172 w 904"/>
                <a:gd name="T7" fmla="*/ 154 h 652"/>
                <a:gd name="T8" fmla="*/ 156 w 904"/>
                <a:gd name="T9" fmla="*/ 113 h 652"/>
                <a:gd name="T10" fmla="*/ 136 w 904"/>
                <a:gd name="T11" fmla="*/ 96 h 652"/>
                <a:gd name="T12" fmla="*/ 102 w 904"/>
                <a:gd name="T13" fmla="*/ 88 h 652"/>
                <a:gd name="T14" fmla="*/ 78 w 904"/>
                <a:gd name="T15" fmla="*/ 93 h 652"/>
                <a:gd name="T16" fmla="*/ 75 w 904"/>
                <a:gd name="T17" fmla="*/ 106 h 652"/>
                <a:gd name="T18" fmla="*/ 78 w 904"/>
                <a:gd name="T19" fmla="*/ 130 h 652"/>
                <a:gd name="T20" fmla="*/ 86 w 904"/>
                <a:gd name="T21" fmla="*/ 157 h 652"/>
                <a:gd name="T22" fmla="*/ 103 w 904"/>
                <a:gd name="T23" fmla="*/ 184 h 652"/>
                <a:gd name="T24" fmla="*/ 127 w 904"/>
                <a:gd name="T25" fmla="*/ 207 h 652"/>
                <a:gd name="T26" fmla="*/ 159 w 904"/>
                <a:gd name="T27" fmla="*/ 225 h 652"/>
                <a:gd name="T28" fmla="*/ 173 w 904"/>
                <a:gd name="T29" fmla="*/ 237 h 652"/>
                <a:gd name="T30" fmla="*/ 151 w 904"/>
                <a:gd name="T31" fmla="*/ 290 h 652"/>
                <a:gd name="T32" fmla="*/ 148 w 904"/>
                <a:gd name="T33" fmla="*/ 323 h 652"/>
                <a:gd name="T34" fmla="*/ 159 w 904"/>
                <a:gd name="T35" fmla="*/ 353 h 652"/>
                <a:gd name="T36" fmla="*/ 255 w 904"/>
                <a:gd name="T37" fmla="*/ 225 h 652"/>
                <a:gd name="T38" fmla="*/ 186 w 904"/>
                <a:gd name="T39" fmla="*/ 346 h 652"/>
                <a:gd name="T40" fmla="*/ 191 w 904"/>
                <a:gd name="T41" fmla="*/ 353 h 652"/>
                <a:gd name="T42" fmla="*/ 223 w 904"/>
                <a:gd name="T43" fmla="*/ 317 h 652"/>
                <a:gd name="T44" fmla="*/ 252 w 904"/>
                <a:gd name="T45" fmla="*/ 335 h 652"/>
                <a:gd name="T46" fmla="*/ 252 w 904"/>
                <a:gd name="T47" fmla="*/ 417 h 652"/>
                <a:gd name="T48" fmla="*/ 311 w 904"/>
                <a:gd name="T49" fmla="*/ 452 h 652"/>
                <a:gd name="T50" fmla="*/ 346 w 904"/>
                <a:gd name="T51" fmla="*/ 513 h 652"/>
                <a:gd name="T52" fmla="*/ 358 w 904"/>
                <a:gd name="T53" fmla="*/ 423 h 652"/>
                <a:gd name="T54" fmla="*/ 386 w 904"/>
                <a:gd name="T55" fmla="*/ 349 h 652"/>
                <a:gd name="T56" fmla="*/ 386 w 904"/>
                <a:gd name="T57" fmla="*/ 390 h 652"/>
                <a:gd name="T58" fmla="*/ 418 w 904"/>
                <a:gd name="T59" fmla="*/ 507 h 652"/>
                <a:gd name="T60" fmla="*/ 432 w 904"/>
                <a:gd name="T61" fmla="*/ 504 h 652"/>
                <a:gd name="T62" fmla="*/ 424 w 904"/>
                <a:gd name="T63" fmla="*/ 459 h 652"/>
                <a:gd name="T64" fmla="*/ 440 w 904"/>
                <a:gd name="T65" fmla="*/ 435 h 652"/>
                <a:gd name="T66" fmla="*/ 477 w 904"/>
                <a:gd name="T67" fmla="*/ 513 h 652"/>
                <a:gd name="T68" fmla="*/ 547 w 904"/>
                <a:gd name="T69" fmla="*/ 507 h 652"/>
                <a:gd name="T70" fmla="*/ 689 w 904"/>
                <a:gd name="T71" fmla="*/ 534 h 652"/>
                <a:gd name="T72" fmla="*/ 827 w 904"/>
                <a:gd name="T73" fmla="*/ 530 h 652"/>
                <a:gd name="T74" fmla="*/ 903 w 904"/>
                <a:gd name="T75" fmla="*/ 459 h 652"/>
                <a:gd name="T76" fmla="*/ 837 w 904"/>
                <a:gd name="T77" fmla="*/ 539 h 652"/>
                <a:gd name="T78" fmla="*/ 848 w 904"/>
                <a:gd name="T79" fmla="*/ 586 h 652"/>
                <a:gd name="T80" fmla="*/ 833 w 904"/>
                <a:gd name="T81" fmla="*/ 575 h 652"/>
                <a:gd name="T82" fmla="*/ 842 w 904"/>
                <a:gd name="T83" fmla="*/ 643 h 652"/>
                <a:gd name="T84" fmla="*/ 821 w 904"/>
                <a:gd name="T85" fmla="*/ 572 h 652"/>
                <a:gd name="T86" fmla="*/ 784 w 904"/>
                <a:gd name="T87" fmla="*/ 607 h 652"/>
                <a:gd name="T88" fmla="*/ 779 w 904"/>
                <a:gd name="T89" fmla="*/ 624 h 652"/>
                <a:gd name="T90" fmla="*/ 781 w 904"/>
                <a:gd name="T91" fmla="*/ 636 h 652"/>
                <a:gd name="T92" fmla="*/ 795 w 904"/>
                <a:gd name="T93" fmla="*/ 649 h 652"/>
                <a:gd name="T94" fmla="*/ 819 w 904"/>
                <a:gd name="T95" fmla="*/ 651 h 652"/>
                <a:gd name="T96" fmla="*/ 779 w 904"/>
                <a:gd name="T97" fmla="*/ 651 h 652"/>
                <a:gd name="T98" fmla="*/ 762 w 904"/>
                <a:gd name="T99" fmla="*/ 643 h 652"/>
                <a:gd name="T100" fmla="*/ 165 w 904"/>
                <a:gd name="T101" fmla="*/ 643 h 652"/>
                <a:gd name="T102" fmla="*/ 134 w 904"/>
                <a:gd name="T103" fmla="*/ 509 h 652"/>
                <a:gd name="T104" fmla="*/ 113 w 904"/>
                <a:gd name="T105" fmla="*/ 390 h 652"/>
                <a:gd name="T106" fmla="*/ 89 w 904"/>
                <a:gd name="T107" fmla="*/ 272 h 652"/>
                <a:gd name="T108" fmla="*/ 75 w 904"/>
                <a:gd name="T109" fmla="*/ 213 h 652"/>
                <a:gd name="T110" fmla="*/ 40 w 904"/>
                <a:gd name="T111" fmla="*/ 166 h 652"/>
                <a:gd name="T112" fmla="*/ 19 w 904"/>
                <a:gd name="T113" fmla="*/ 125 h 652"/>
                <a:gd name="T114" fmla="*/ 12 w 904"/>
                <a:gd name="T115" fmla="*/ 64 h 652"/>
                <a:gd name="T116" fmla="*/ 0 w 904"/>
                <a:gd name="T117" fmla="*/ 32 h 652"/>
                <a:gd name="T118" fmla="*/ 0 w 904"/>
                <a:gd name="T119" fmla="*/ 0 h 6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04" h="652">
                  <a:moveTo>
                    <a:pt x="0" y="0"/>
                  </a:moveTo>
                  <a:lnTo>
                    <a:pt x="78" y="22"/>
                  </a:lnTo>
                  <a:lnTo>
                    <a:pt x="172" y="91"/>
                  </a:lnTo>
                  <a:lnTo>
                    <a:pt x="172" y="154"/>
                  </a:lnTo>
                  <a:lnTo>
                    <a:pt x="156" y="113"/>
                  </a:lnTo>
                  <a:lnTo>
                    <a:pt x="136" y="96"/>
                  </a:lnTo>
                  <a:lnTo>
                    <a:pt x="102" y="88"/>
                  </a:lnTo>
                  <a:lnTo>
                    <a:pt x="78" y="93"/>
                  </a:lnTo>
                  <a:lnTo>
                    <a:pt x="75" y="106"/>
                  </a:lnTo>
                  <a:lnTo>
                    <a:pt x="78" y="130"/>
                  </a:lnTo>
                  <a:lnTo>
                    <a:pt x="86" y="157"/>
                  </a:lnTo>
                  <a:lnTo>
                    <a:pt x="103" y="184"/>
                  </a:lnTo>
                  <a:lnTo>
                    <a:pt x="127" y="207"/>
                  </a:lnTo>
                  <a:lnTo>
                    <a:pt x="159" y="225"/>
                  </a:lnTo>
                  <a:lnTo>
                    <a:pt x="173" y="237"/>
                  </a:lnTo>
                  <a:lnTo>
                    <a:pt x="151" y="290"/>
                  </a:lnTo>
                  <a:lnTo>
                    <a:pt x="148" y="323"/>
                  </a:lnTo>
                  <a:lnTo>
                    <a:pt x="159" y="353"/>
                  </a:lnTo>
                  <a:lnTo>
                    <a:pt x="255" y="225"/>
                  </a:lnTo>
                  <a:lnTo>
                    <a:pt x="186" y="346"/>
                  </a:lnTo>
                  <a:lnTo>
                    <a:pt x="191" y="353"/>
                  </a:lnTo>
                  <a:lnTo>
                    <a:pt x="223" y="317"/>
                  </a:lnTo>
                  <a:lnTo>
                    <a:pt x="252" y="335"/>
                  </a:lnTo>
                  <a:lnTo>
                    <a:pt x="252" y="417"/>
                  </a:lnTo>
                  <a:lnTo>
                    <a:pt x="311" y="452"/>
                  </a:lnTo>
                  <a:lnTo>
                    <a:pt x="346" y="513"/>
                  </a:lnTo>
                  <a:lnTo>
                    <a:pt x="358" y="423"/>
                  </a:lnTo>
                  <a:lnTo>
                    <a:pt x="386" y="349"/>
                  </a:lnTo>
                  <a:lnTo>
                    <a:pt x="386" y="390"/>
                  </a:lnTo>
                  <a:lnTo>
                    <a:pt x="418" y="507"/>
                  </a:lnTo>
                  <a:lnTo>
                    <a:pt x="432" y="504"/>
                  </a:lnTo>
                  <a:lnTo>
                    <a:pt x="424" y="459"/>
                  </a:lnTo>
                  <a:lnTo>
                    <a:pt x="440" y="435"/>
                  </a:lnTo>
                  <a:lnTo>
                    <a:pt x="477" y="513"/>
                  </a:lnTo>
                  <a:lnTo>
                    <a:pt x="547" y="507"/>
                  </a:lnTo>
                  <a:lnTo>
                    <a:pt x="689" y="534"/>
                  </a:lnTo>
                  <a:lnTo>
                    <a:pt x="827" y="530"/>
                  </a:lnTo>
                  <a:lnTo>
                    <a:pt x="903" y="459"/>
                  </a:lnTo>
                  <a:lnTo>
                    <a:pt x="837" y="539"/>
                  </a:lnTo>
                  <a:lnTo>
                    <a:pt x="848" y="586"/>
                  </a:lnTo>
                  <a:lnTo>
                    <a:pt x="833" y="575"/>
                  </a:lnTo>
                  <a:lnTo>
                    <a:pt x="842" y="643"/>
                  </a:lnTo>
                  <a:lnTo>
                    <a:pt x="821" y="572"/>
                  </a:lnTo>
                  <a:lnTo>
                    <a:pt x="784" y="607"/>
                  </a:lnTo>
                  <a:lnTo>
                    <a:pt x="779" y="624"/>
                  </a:lnTo>
                  <a:lnTo>
                    <a:pt x="781" y="636"/>
                  </a:lnTo>
                  <a:lnTo>
                    <a:pt x="795" y="649"/>
                  </a:lnTo>
                  <a:lnTo>
                    <a:pt x="819" y="651"/>
                  </a:lnTo>
                  <a:lnTo>
                    <a:pt x="779" y="651"/>
                  </a:lnTo>
                  <a:lnTo>
                    <a:pt x="762" y="643"/>
                  </a:lnTo>
                  <a:lnTo>
                    <a:pt x="165" y="643"/>
                  </a:lnTo>
                  <a:lnTo>
                    <a:pt x="134" y="509"/>
                  </a:lnTo>
                  <a:lnTo>
                    <a:pt x="113" y="390"/>
                  </a:lnTo>
                  <a:lnTo>
                    <a:pt x="89" y="272"/>
                  </a:lnTo>
                  <a:lnTo>
                    <a:pt x="75" y="213"/>
                  </a:lnTo>
                  <a:lnTo>
                    <a:pt x="40" y="166"/>
                  </a:lnTo>
                  <a:lnTo>
                    <a:pt x="19" y="125"/>
                  </a:lnTo>
                  <a:lnTo>
                    <a:pt x="12" y="64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9" name="Freeform 98"/>
            <p:cNvSpPr>
              <a:spLocks/>
            </p:cNvSpPr>
            <p:nvPr/>
          </p:nvSpPr>
          <p:spPr bwMode="auto">
            <a:xfrm>
              <a:off x="2139" y="3691"/>
              <a:ext cx="62" cy="254"/>
            </a:xfrm>
            <a:custGeom>
              <a:avLst/>
              <a:gdLst>
                <a:gd name="T0" fmla="*/ 61 w 62"/>
                <a:gd name="T1" fmla="*/ 0 h 254"/>
                <a:gd name="T2" fmla="*/ 43 w 62"/>
                <a:gd name="T3" fmla="*/ 53 h 254"/>
                <a:gd name="T4" fmla="*/ 22 w 62"/>
                <a:gd name="T5" fmla="*/ 140 h 254"/>
                <a:gd name="T6" fmla="*/ 17 w 62"/>
                <a:gd name="T7" fmla="*/ 208 h 254"/>
                <a:gd name="T8" fmla="*/ 17 w 62"/>
                <a:gd name="T9" fmla="*/ 244 h 254"/>
                <a:gd name="T10" fmla="*/ 0 w 62"/>
                <a:gd name="T11" fmla="*/ 253 h 254"/>
                <a:gd name="T12" fmla="*/ 0 w 62"/>
                <a:gd name="T13" fmla="*/ 185 h 254"/>
                <a:gd name="T14" fmla="*/ 17 w 62"/>
                <a:gd name="T15" fmla="*/ 94 h 254"/>
                <a:gd name="T16" fmla="*/ 46 w 62"/>
                <a:gd name="T17" fmla="*/ 0 h 254"/>
                <a:gd name="T18" fmla="*/ 61 w 62"/>
                <a:gd name="T19" fmla="*/ 0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" h="254">
                  <a:moveTo>
                    <a:pt x="61" y="0"/>
                  </a:moveTo>
                  <a:lnTo>
                    <a:pt x="43" y="53"/>
                  </a:lnTo>
                  <a:lnTo>
                    <a:pt x="22" y="140"/>
                  </a:lnTo>
                  <a:lnTo>
                    <a:pt x="17" y="208"/>
                  </a:lnTo>
                  <a:lnTo>
                    <a:pt x="17" y="244"/>
                  </a:lnTo>
                  <a:lnTo>
                    <a:pt x="0" y="253"/>
                  </a:lnTo>
                  <a:lnTo>
                    <a:pt x="0" y="185"/>
                  </a:lnTo>
                  <a:lnTo>
                    <a:pt x="17" y="94"/>
                  </a:lnTo>
                  <a:lnTo>
                    <a:pt x="46" y="0"/>
                  </a:lnTo>
                  <a:lnTo>
                    <a:pt x="6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0" name="Freeform 99"/>
            <p:cNvSpPr>
              <a:spLocks/>
            </p:cNvSpPr>
            <p:nvPr/>
          </p:nvSpPr>
          <p:spPr bwMode="auto">
            <a:xfrm>
              <a:off x="2202" y="2944"/>
              <a:ext cx="618" cy="1007"/>
            </a:xfrm>
            <a:custGeom>
              <a:avLst/>
              <a:gdLst>
                <a:gd name="T0" fmla="*/ 0 w 618"/>
                <a:gd name="T1" fmla="*/ 0 h 1007"/>
                <a:gd name="T2" fmla="*/ 100 w 618"/>
                <a:gd name="T3" fmla="*/ 39 h 1007"/>
                <a:gd name="T4" fmla="*/ 215 w 618"/>
                <a:gd name="T5" fmla="*/ 103 h 1007"/>
                <a:gd name="T6" fmla="*/ 261 w 618"/>
                <a:gd name="T7" fmla="*/ 124 h 1007"/>
                <a:gd name="T8" fmla="*/ 261 w 618"/>
                <a:gd name="T9" fmla="*/ 201 h 1007"/>
                <a:gd name="T10" fmla="*/ 249 w 618"/>
                <a:gd name="T11" fmla="*/ 268 h 1007"/>
                <a:gd name="T12" fmla="*/ 215 w 618"/>
                <a:gd name="T13" fmla="*/ 385 h 1007"/>
                <a:gd name="T14" fmla="*/ 264 w 618"/>
                <a:gd name="T15" fmla="*/ 332 h 1007"/>
                <a:gd name="T16" fmla="*/ 288 w 618"/>
                <a:gd name="T17" fmla="*/ 277 h 1007"/>
                <a:gd name="T18" fmla="*/ 295 w 618"/>
                <a:gd name="T19" fmla="*/ 232 h 1007"/>
                <a:gd name="T20" fmla="*/ 295 w 618"/>
                <a:gd name="T21" fmla="*/ 178 h 1007"/>
                <a:gd name="T22" fmla="*/ 282 w 618"/>
                <a:gd name="T23" fmla="*/ 130 h 1007"/>
                <a:gd name="T24" fmla="*/ 295 w 618"/>
                <a:gd name="T25" fmla="*/ 136 h 1007"/>
                <a:gd name="T26" fmla="*/ 316 w 618"/>
                <a:gd name="T27" fmla="*/ 176 h 1007"/>
                <a:gd name="T28" fmla="*/ 321 w 618"/>
                <a:gd name="T29" fmla="*/ 223 h 1007"/>
                <a:gd name="T30" fmla="*/ 321 w 618"/>
                <a:gd name="T31" fmla="*/ 268 h 1007"/>
                <a:gd name="T32" fmla="*/ 335 w 618"/>
                <a:gd name="T33" fmla="*/ 306 h 1007"/>
                <a:gd name="T34" fmla="*/ 335 w 618"/>
                <a:gd name="T35" fmla="*/ 321 h 1007"/>
                <a:gd name="T36" fmla="*/ 328 w 618"/>
                <a:gd name="T37" fmla="*/ 339 h 1007"/>
                <a:gd name="T38" fmla="*/ 316 w 618"/>
                <a:gd name="T39" fmla="*/ 357 h 1007"/>
                <a:gd name="T40" fmla="*/ 307 w 618"/>
                <a:gd name="T41" fmla="*/ 385 h 1007"/>
                <a:gd name="T42" fmla="*/ 300 w 618"/>
                <a:gd name="T43" fmla="*/ 414 h 1007"/>
                <a:gd name="T44" fmla="*/ 297 w 618"/>
                <a:gd name="T45" fmla="*/ 379 h 1007"/>
                <a:gd name="T46" fmla="*/ 303 w 618"/>
                <a:gd name="T47" fmla="*/ 345 h 1007"/>
                <a:gd name="T48" fmla="*/ 300 w 618"/>
                <a:gd name="T49" fmla="*/ 321 h 1007"/>
                <a:gd name="T50" fmla="*/ 297 w 618"/>
                <a:gd name="T51" fmla="*/ 311 h 1007"/>
                <a:gd name="T52" fmla="*/ 275 w 618"/>
                <a:gd name="T53" fmla="*/ 353 h 1007"/>
                <a:gd name="T54" fmla="*/ 249 w 618"/>
                <a:gd name="T55" fmla="*/ 385 h 1007"/>
                <a:gd name="T56" fmla="*/ 197 w 618"/>
                <a:gd name="T57" fmla="*/ 427 h 1007"/>
                <a:gd name="T58" fmla="*/ 156 w 618"/>
                <a:gd name="T59" fmla="*/ 494 h 1007"/>
                <a:gd name="T60" fmla="*/ 139 w 618"/>
                <a:gd name="T61" fmla="*/ 563 h 1007"/>
                <a:gd name="T62" fmla="*/ 142 w 618"/>
                <a:gd name="T63" fmla="*/ 617 h 1007"/>
                <a:gd name="T64" fmla="*/ 151 w 618"/>
                <a:gd name="T65" fmla="*/ 656 h 1007"/>
                <a:gd name="T66" fmla="*/ 190 w 618"/>
                <a:gd name="T67" fmla="*/ 734 h 1007"/>
                <a:gd name="T68" fmla="*/ 349 w 618"/>
                <a:gd name="T69" fmla="*/ 727 h 1007"/>
                <a:gd name="T70" fmla="*/ 382 w 618"/>
                <a:gd name="T71" fmla="*/ 727 h 1007"/>
                <a:gd name="T72" fmla="*/ 617 w 618"/>
                <a:gd name="T73" fmla="*/ 671 h 1007"/>
                <a:gd name="T74" fmla="*/ 568 w 618"/>
                <a:gd name="T75" fmla="*/ 702 h 1007"/>
                <a:gd name="T76" fmla="*/ 464 w 618"/>
                <a:gd name="T77" fmla="*/ 730 h 1007"/>
                <a:gd name="T78" fmla="*/ 364 w 618"/>
                <a:gd name="T79" fmla="*/ 736 h 1007"/>
                <a:gd name="T80" fmla="*/ 163 w 618"/>
                <a:gd name="T81" fmla="*/ 755 h 1007"/>
                <a:gd name="T82" fmla="*/ 147 w 618"/>
                <a:gd name="T83" fmla="*/ 1000 h 1007"/>
                <a:gd name="T84" fmla="*/ 121 w 618"/>
                <a:gd name="T85" fmla="*/ 1006 h 1007"/>
                <a:gd name="T86" fmla="*/ 109 w 618"/>
                <a:gd name="T87" fmla="*/ 993 h 1007"/>
                <a:gd name="T88" fmla="*/ 130 w 618"/>
                <a:gd name="T89" fmla="*/ 982 h 1007"/>
                <a:gd name="T90" fmla="*/ 147 w 618"/>
                <a:gd name="T91" fmla="*/ 736 h 1007"/>
                <a:gd name="T92" fmla="*/ 43 w 618"/>
                <a:gd name="T93" fmla="*/ 746 h 1007"/>
                <a:gd name="T94" fmla="*/ 58 w 618"/>
                <a:gd name="T95" fmla="*/ 702 h 1007"/>
                <a:gd name="T96" fmla="*/ 121 w 618"/>
                <a:gd name="T97" fmla="*/ 559 h 1007"/>
                <a:gd name="T98" fmla="*/ 147 w 618"/>
                <a:gd name="T99" fmla="*/ 504 h 1007"/>
                <a:gd name="T100" fmla="*/ 188 w 618"/>
                <a:gd name="T101" fmla="*/ 422 h 1007"/>
                <a:gd name="T102" fmla="*/ 229 w 618"/>
                <a:gd name="T103" fmla="*/ 306 h 1007"/>
                <a:gd name="T104" fmla="*/ 247 w 618"/>
                <a:gd name="T105" fmla="*/ 228 h 1007"/>
                <a:gd name="T106" fmla="*/ 251 w 618"/>
                <a:gd name="T107" fmla="*/ 178 h 1007"/>
                <a:gd name="T108" fmla="*/ 251 w 618"/>
                <a:gd name="T109" fmla="*/ 134 h 1007"/>
                <a:gd name="T110" fmla="*/ 181 w 618"/>
                <a:gd name="T111" fmla="*/ 97 h 1007"/>
                <a:gd name="T112" fmla="*/ 100 w 618"/>
                <a:gd name="T113" fmla="*/ 41 h 1007"/>
                <a:gd name="T114" fmla="*/ 0 w 618"/>
                <a:gd name="T115" fmla="*/ 0 h 10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18" h="1007">
                  <a:moveTo>
                    <a:pt x="0" y="0"/>
                  </a:moveTo>
                  <a:lnTo>
                    <a:pt x="100" y="39"/>
                  </a:lnTo>
                  <a:lnTo>
                    <a:pt x="215" y="103"/>
                  </a:lnTo>
                  <a:lnTo>
                    <a:pt x="261" y="124"/>
                  </a:lnTo>
                  <a:lnTo>
                    <a:pt x="261" y="201"/>
                  </a:lnTo>
                  <a:lnTo>
                    <a:pt x="249" y="268"/>
                  </a:lnTo>
                  <a:lnTo>
                    <a:pt x="215" y="385"/>
                  </a:lnTo>
                  <a:lnTo>
                    <a:pt x="264" y="332"/>
                  </a:lnTo>
                  <a:lnTo>
                    <a:pt x="288" y="277"/>
                  </a:lnTo>
                  <a:lnTo>
                    <a:pt x="295" y="232"/>
                  </a:lnTo>
                  <a:lnTo>
                    <a:pt x="295" y="178"/>
                  </a:lnTo>
                  <a:lnTo>
                    <a:pt x="282" y="130"/>
                  </a:lnTo>
                  <a:lnTo>
                    <a:pt x="295" y="136"/>
                  </a:lnTo>
                  <a:lnTo>
                    <a:pt x="316" y="176"/>
                  </a:lnTo>
                  <a:lnTo>
                    <a:pt x="321" y="223"/>
                  </a:lnTo>
                  <a:lnTo>
                    <a:pt x="321" y="268"/>
                  </a:lnTo>
                  <a:lnTo>
                    <a:pt x="335" y="306"/>
                  </a:lnTo>
                  <a:lnTo>
                    <a:pt x="335" y="321"/>
                  </a:lnTo>
                  <a:lnTo>
                    <a:pt x="328" y="339"/>
                  </a:lnTo>
                  <a:lnTo>
                    <a:pt x="316" y="357"/>
                  </a:lnTo>
                  <a:lnTo>
                    <a:pt x="307" y="385"/>
                  </a:lnTo>
                  <a:lnTo>
                    <a:pt x="300" y="414"/>
                  </a:lnTo>
                  <a:lnTo>
                    <a:pt x="297" y="379"/>
                  </a:lnTo>
                  <a:lnTo>
                    <a:pt x="303" y="345"/>
                  </a:lnTo>
                  <a:lnTo>
                    <a:pt x="300" y="321"/>
                  </a:lnTo>
                  <a:lnTo>
                    <a:pt x="297" y="311"/>
                  </a:lnTo>
                  <a:lnTo>
                    <a:pt x="275" y="353"/>
                  </a:lnTo>
                  <a:lnTo>
                    <a:pt x="249" y="385"/>
                  </a:lnTo>
                  <a:lnTo>
                    <a:pt x="197" y="427"/>
                  </a:lnTo>
                  <a:lnTo>
                    <a:pt x="156" y="494"/>
                  </a:lnTo>
                  <a:lnTo>
                    <a:pt x="139" y="563"/>
                  </a:lnTo>
                  <a:lnTo>
                    <a:pt x="142" y="617"/>
                  </a:lnTo>
                  <a:lnTo>
                    <a:pt x="151" y="656"/>
                  </a:lnTo>
                  <a:lnTo>
                    <a:pt x="190" y="734"/>
                  </a:lnTo>
                  <a:lnTo>
                    <a:pt x="349" y="727"/>
                  </a:lnTo>
                  <a:lnTo>
                    <a:pt x="382" y="727"/>
                  </a:lnTo>
                  <a:lnTo>
                    <a:pt x="617" y="671"/>
                  </a:lnTo>
                  <a:lnTo>
                    <a:pt x="568" y="702"/>
                  </a:lnTo>
                  <a:lnTo>
                    <a:pt x="464" y="730"/>
                  </a:lnTo>
                  <a:lnTo>
                    <a:pt x="364" y="736"/>
                  </a:lnTo>
                  <a:lnTo>
                    <a:pt x="163" y="755"/>
                  </a:lnTo>
                  <a:lnTo>
                    <a:pt x="147" y="1000"/>
                  </a:lnTo>
                  <a:lnTo>
                    <a:pt x="121" y="1006"/>
                  </a:lnTo>
                  <a:lnTo>
                    <a:pt x="109" y="993"/>
                  </a:lnTo>
                  <a:lnTo>
                    <a:pt x="130" y="982"/>
                  </a:lnTo>
                  <a:lnTo>
                    <a:pt x="147" y="736"/>
                  </a:lnTo>
                  <a:lnTo>
                    <a:pt x="43" y="746"/>
                  </a:lnTo>
                  <a:lnTo>
                    <a:pt x="58" y="702"/>
                  </a:lnTo>
                  <a:lnTo>
                    <a:pt x="121" y="559"/>
                  </a:lnTo>
                  <a:lnTo>
                    <a:pt x="147" y="504"/>
                  </a:lnTo>
                  <a:lnTo>
                    <a:pt x="188" y="422"/>
                  </a:lnTo>
                  <a:lnTo>
                    <a:pt x="229" y="306"/>
                  </a:lnTo>
                  <a:lnTo>
                    <a:pt x="247" y="228"/>
                  </a:lnTo>
                  <a:lnTo>
                    <a:pt x="251" y="178"/>
                  </a:lnTo>
                  <a:lnTo>
                    <a:pt x="251" y="134"/>
                  </a:lnTo>
                  <a:lnTo>
                    <a:pt x="181" y="97"/>
                  </a:lnTo>
                  <a:lnTo>
                    <a:pt x="100" y="4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1" name="Freeform 100"/>
            <p:cNvSpPr>
              <a:spLocks/>
            </p:cNvSpPr>
            <p:nvPr/>
          </p:nvSpPr>
          <p:spPr bwMode="auto">
            <a:xfrm>
              <a:off x="2451" y="3302"/>
              <a:ext cx="208" cy="378"/>
            </a:xfrm>
            <a:custGeom>
              <a:avLst/>
              <a:gdLst>
                <a:gd name="T0" fmla="*/ 0 w 208"/>
                <a:gd name="T1" fmla="*/ 104 h 378"/>
                <a:gd name="T2" fmla="*/ 46 w 208"/>
                <a:gd name="T3" fmla="*/ 104 h 378"/>
                <a:gd name="T4" fmla="*/ 86 w 208"/>
                <a:gd name="T5" fmla="*/ 113 h 378"/>
                <a:gd name="T6" fmla="*/ 112 w 208"/>
                <a:gd name="T7" fmla="*/ 122 h 378"/>
                <a:gd name="T8" fmla="*/ 119 w 208"/>
                <a:gd name="T9" fmla="*/ 151 h 378"/>
                <a:gd name="T10" fmla="*/ 127 w 208"/>
                <a:gd name="T11" fmla="*/ 176 h 378"/>
                <a:gd name="T12" fmla="*/ 134 w 208"/>
                <a:gd name="T13" fmla="*/ 200 h 378"/>
                <a:gd name="T14" fmla="*/ 134 w 208"/>
                <a:gd name="T15" fmla="*/ 245 h 378"/>
                <a:gd name="T16" fmla="*/ 125 w 208"/>
                <a:gd name="T17" fmla="*/ 285 h 378"/>
                <a:gd name="T18" fmla="*/ 107 w 208"/>
                <a:gd name="T19" fmla="*/ 336 h 378"/>
                <a:gd name="T20" fmla="*/ 91 w 208"/>
                <a:gd name="T21" fmla="*/ 373 h 378"/>
                <a:gd name="T22" fmla="*/ 100 w 208"/>
                <a:gd name="T23" fmla="*/ 377 h 378"/>
                <a:gd name="T24" fmla="*/ 125 w 208"/>
                <a:gd name="T25" fmla="*/ 340 h 378"/>
                <a:gd name="T26" fmla="*/ 152 w 208"/>
                <a:gd name="T27" fmla="*/ 285 h 378"/>
                <a:gd name="T28" fmla="*/ 178 w 208"/>
                <a:gd name="T29" fmla="*/ 361 h 378"/>
                <a:gd name="T30" fmla="*/ 207 w 208"/>
                <a:gd name="T31" fmla="*/ 363 h 378"/>
                <a:gd name="T32" fmla="*/ 162 w 208"/>
                <a:gd name="T33" fmla="*/ 200 h 378"/>
                <a:gd name="T34" fmla="*/ 134 w 208"/>
                <a:gd name="T35" fmla="*/ 168 h 378"/>
                <a:gd name="T36" fmla="*/ 119 w 208"/>
                <a:gd name="T37" fmla="*/ 111 h 378"/>
                <a:gd name="T38" fmla="*/ 122 w 208"/>
                <a:gd name="T39" fmla="*/ 65 h 378"/>
                <a:gd name="T40" fmla="*/ 112 w 208"/>
                <a:gd name="T41" fmla="*/ 42 h 378"/>
                <a:gd name="T42" fmla="*/ 97 w 208"/>
                <a:gd name="T43" fmla="*/ 19 h 378"/>
                <a:gd name="T44" fmla="*/ 67 w 208"/>
                <a:gd name="T45" fmla="*/ 0 h 378"/>
                <a:gd name="T46" fmla="*/ 88 w 208"/>
                <a:gd name="T47" fmla="*/ 22 h 378"/>
                <a:gd name="T48" fmla="*/ 91 w 208"/>
                <a:gd name="T49" fmla="*/ 50 h 378"/>
                <a:gd name="T50" fmla="*/ 67 w 208"/>
                <a:gd name="T51" fmla="*/ 61 h 378"/>
                <a:gd name="T52" fmla="*/ 52 w 208"/>
                <a:gd name="T53" fmla="*/ 77 h 378"/>
                <a:gd name="T54" fmla="*/ 39 w 208"/>
                <a:gd name="T55" fmla="*/ 95 h 378"/>
                <a:gd name="T56" fmla="*/ 0 w 208"/>
                <a:gd name="T57" fmla="*/ 104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8" h="378">
                  <a:moveTo>
                    <a:pt x="0" y="104"/>
                  </a:moveTo>
                  <a:lnTo>
                    <a:pt x="46" y="104"/>
                  </a:lnTo>
                  <a:lnTo>
                    <a:pt x="86" y="113"/>
                  </a:lnTo>
                  <a:lnTo>
                    <a:pt x="112" y="122"/>
                  </a:lnTo>
                  <a:lnTo>
                    <a:pt x="119" y="151"/>
                  </a:lnTo>
                  <a:lnTo>
                    <a:pt x="127" y="176"/>
                  </a:lnTo>
                  <a:lnTo>
                    <a:pt x="134" y="200"/>
                  </a:lnTo>
                  <a:lnTo>
                    <a:pt x="134" y="245"/>
                  </a:lnTo>
                  <a:lnTo>
                    <a:pt x="125" y="285"/>
                  </a:lnTo>
                  <a:lnTo>
                    <a:pt x="107" y="336"/>
                  </a:lnTo>
                  <a:lnTo>
                    <a:pt x="91" y="373"/>
                  </a:lnTo>
                  <a:lnTo>
                    <a:pt x="100" y="377"/>
                  </a:lnTo>
                  <a:lnTo>
                    <a:pt x="125" y="340"/>
                  </a:lnTo>
                  <a:lnTo>
                    <a:pt x="152" y="285"/>
                  </a:lnTo>
                  <a:lnTo>
                    <a:pt x="178" y="361"/>
                  </a:lnTo>
                  <a:lnTo>
                    <a:pt x="207" y="363"/>
                  </a:lnTo>
                  <a:lnTo>
                    <a:pt x="162" y="200"/>
                  </a:lnTo>
                  <a:lnTo>
                    <a:pt x="134" y="168"/>
                  </a:lnTo>
                  <a:lnTo>
                    <a:pt x="119" y="111"/>
                  </a:lnTo>
                  <a:lnTo>
                    <a:pt x="122" y="65"/>
                  </a:lnTo>
                  <a:lnTo>
                    <a:pt x="112" y="42"/>
                  </a:lnTo>
                  <a:lnTo>
                    <a:pt x="97" y="19"/>
                  </a:lnTo>
                  <a:lnTo>
                    <a:pt x="67" y="0"/>
                  </a:lnTo>
                  <a:lnTo>
                    <a:pt x="88" y="22"/>
                  </a:lnTo>
                  <a:lnTo>
                    <a:pt x="91" y="50"/>
                  </a:lnTo>
                  <a:lnTo>
                    <a:pt x="67" y="61"/>
                  </a:lnTo>
                  <a:lnTo>
                    <a:pt x="52" y="77"/>
                  </a:lnTo>
                  <a:lnTo>
                    <a:pt x="39" y="95"/>
                  </a:lnTo>
                  <a:lnTo>
                    <a:pt x="0" y="10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2" name="Freeform 101"/>
            <p:cNvSpPr>
              <a:spLocks/>
            </p:cNvSpPr>
            <p:nvPr/>
          </p:nvSpPr>
          <p:spPr bwMode="auto">
            <a:xfrm>
              <a:off x="2417" y="3568"/>
              <a:ext cx="135" cy="112"/>
            </a:xfrm>
            <a:custGeom>
              <a:avLst/>
              <a:gdLst>
                <a:gd name="T0" fmla="*/ 0 w 135"/>
                <a:gd name="T1" fmla="*/ 111 h 112"/>
                <a:gd name="T2" fmla="*/ 47 w 135"/>
                <a:gd name="T3" fmla="*/ 85 h 112"/>
                <a:gd name="T4" fmla="*/ 86 w 135"/>
                <a:gd name="T5" fmla="*/ 54 h 112"/>
                <a:gd name="T6" fmla="*/ 134 w 135"/>
                <a:gd name="T7" fmla="*/ 0 h 112"/>
                <a:gd name="T8" fmla="*/ 134 w 135"/>
                <a:gd name="T9" fmla="*/ 14 h 112"/>
                <a:gd name="T10" fmla="*/ 109 w 135"/>
                <a:gd name="T11" fmla="*/ 61 h 112"/>
                <a:gd name="T12" fmla="*/ 72 w 135"/>
                <a:gd name="T13" fmla="*/ 111 h 112"/>
                <a:gd name="T14" fmla="*/ 0 w 135"/>
                <a:gd name="T15" fmla="*/ 11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" h="112">
                  <a:moveTo>
                    <a:pt x="0" y="111"/>
                  </a:moveTo>
                  <a:lnTo>
                    <a:pt x="47" y="85"/>
                  </a:lnTo>
                  <a:lnTo>
                    <a:pt x="86" y="54"/>
                  </a:lnTo>
                  <a:lnTo>
                    <a:pt x="134" y="0"/>
                  </a:lnTo>
                  <a:lnTo>
                    <a:pt x="134" y="14"/>
                  </a:lnTo>
                  <a:lnTo>
                    <a:pt x="109" y="61"/>
                  </a:lnTo>
                  <a:lnTo>
                    <a:pt x="72" y="111"/>
                  </a:lnTo>
                  <a:lnTo>
                    <a:pt x="0" y="1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3" name="Freeform 102"/>
            <p:cNvSpPr>
              <a:spLocks/>
            </p:cNvSpPr>
            <p:nvPr/>
          </p:nvSpPr>
          <p:spPr bwMode="auto">
            <a:xfrm>
              <a:off x="2747" y="3619"/>
              <a:ext cx="242" cy="376"/>
            </a:xfrm>
            <a:custGeom>
              <a:avLst/>
              <a:gdLst>
                <a:gd name="T0" fmla="*/ 93 w 242"/>
                <a:gd name="T1" fmla="*/ 0 h 376"/>
                <a:gd name="T2" fmla="*/ 233 w 242"/>
                <a:gd name="T3" fmla="*/ 129 h 376"/>
                <a:gd name="T4" fmla="*/ 241 w 242"/>
                <a:gd name="T5" fmla="*/ 243 h 376"/>
                <a:gd name="T6" fmla="*/ 214 w 242"/>
                <a:gd name="T7" fmla="*/ 289 h 376"/>
                <a:gd name="T8" fmla="*/ 199 w 242"/>
                <a:gd name="T9" fmla="*/ 289 h 376"/>
                <a:gd name="T10" fmla="*/ 178 w 242"/>
                <a:gd name="T11" fmla="*/ 326 h 376"/>
                <a:gd name="T12" fmla="*/ 160 w 242"/>
                <a:gd name="T13" fmla="*/ 326 h 376"/>
                <a:gd name="T14" fmla="*/ 99 w 242"/>
                <a:gd name="T15" fmla="*/ 375 h 376"/>
                <a:gd name="T16" fmla="*/ 145 w 242"/>
                <a:gd name="T17" fmla="*/ 322 h 376"/>
                <a:gd name="T18" fmla="*/ 187 w 242"/>
                <a:gd name="T19" fmla="*/ 268 h 376"/>
                <a:gd name="T20" fmla="*/ 190 w 242"/>
                <a:gd name="T21" fmla="*/ 243 h 376"/>
                <a:gd name="T22" fmla="*/ 178 w 242"/>
                <a:gd name="T23" fmla="*/ 215 h 376"/>
                <a:gd name="T24" fmla="*/ 169 w 242"/>
                <a:gd name="T25" fmla="*/ 213 h 376"/>
                <a:gd name="T26" fmla="*/ 105 w 242"/>
                <a:gd name="T27" fmla="*/ 277 h 376"/>
                <a:gd name="T28" fmla="*/ 166 w 242"/>
                <a:gd name="T29" fmla="*/ 204 h 376"/>
                <a:gd name="T30" fmla="*/ 163 w 242"/>
                <a:gd name="T31" fmla="*/ 189 h 376"/>
                <a:gd name="T32" fmla="*/ 141 w 242"/>
                <a:gd name="T33" fmla="*/ 163 h 376"/>
                <a:gd name="T34" fmla="*/ 133 w 242"/>
                <a:gd name="T35" fmla="*/ 170 h 376"/>
                <a:gd name="T36" fmla="*/ 51 w 242"/>
                <a:gd name="T37" fmla="*/ 234 h 376"/>
                <a:gd name="T38" fmla="*/ 136 w 242"/>
                <a:gd name="T39" fmla="*/ 151 h 376"/>
                <a:gd name="T40" fmla="*/ 127 w 242"/>
                <a:gd name="T41" fmla="*/ 136 h 376"/>
                <a:gd name="T42" fmla="*/ 105 w 242"/>
                <a:gd name="T43" fmla="*/ 124 h 376"/>
                <a:gd name="T44" fmla="*/ 90 w 242"/>
                <a:gd name="T45" fmla="*/ 124 h 376"/>
                <a:gd name="T46" fmla="*/ 0 w 242"/>
                <a:gd name="T47" fmla="*/ 189 h 376"/>
                <a:gd name="T48" fmla="*/ 90 w 242"/>
                <a:gd name="T49" fmla="*/ 117 h 376"/>
                <a:gd name="T50" fmla="*/ 114 w 242"/>
                <a:gd name="T51" fmla="*/ 120 h 376"/>
                <a:gd name="T52" fmla="*/ 141 w 242"/>
                <a:gd name="T53" fmla="*/ 132 h 376"/>
                <a:gd name="T54" fmla="*/ 148 w 242"/>
                <a:gd name="T55" fmla="*/ 151 h 376"/>
                <a:gd name="T56" fmla="*/ 169 w 242"/>
                <a:gd name="T57" fmla="*/ 161 h 376"/>
                <a:gd name="T58" fmla="*/ 180 w 242"/>
                <a:gd name="T59" fmla="*/ 201 h 376"/>
                <a:gd name="T60" fmla="*/ 193 w 242"/>
                <a:gd name="T61" fmla="*/ 223 h 376"/>
                <a:gd name="T62" fmla="*/ 199 w 242"/>
                <a:gd name="T63" fmla="*/ 268 h 376"/>
                <a:gd name="T64" fmla="*/ 221 w 242"/>
                <a:gd name="T65" fmla="*/ 241 h 376"/>
                <a:gd name="T66" fmla="*/ 223 w 242"/>
                <a:gd name="T67" fmla="*/ 136 h 376"/>
                <a:gd name="T68" fmla="*/ 148 w 242"/>
                <a:gd name="T69" fmla="*/ 65 h 376"/>
                <a:gd name="T70" fmla="*/ 93 w 242"/>
                <a:gd name="T71" fmla="*/ 0 h 3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42" h="376">
                  <a:moveTo>
                    <a:pt x="93" y="0"/>
                  </a:moveTo>
                  <a:lnTo>
                    <a:pt x="233" y="129"/>
                  </a:lnTo>
                  <a:lnTo>
                    <a:pt x="241" y="243"/>
                  </a:lnTo>
                  <a:lnTo>
                    <a:pt x="214" y="289"/>
                  </a:lnTo>
                  <a:lnTo>
                    <a:pt x="199" y="289"/>
                  </a:lnTo>
                  <a:lnTo>
                    <a:pt x="178" y="326"/>
                  </a:lnTo>
                  <a:lnTo>
                    <a:pt x="160" y="326"/>
                  </a:lnTo>
                  <a:lnTo>
                    <a:pt x="99" y="375"/>
                  </a:lnTo>
                  <a:lnTo>
                    <a:pt x="145" y="322"/>
                  </a:lnTo>
                  <a:lnTo>
                    <a:pt x="187" y="268"/>
                  </a:lnTo>
                  <a:lnTo>
                    <a:pt x="190" y="243"/>
                  </a:lnTo>
                  <a:lnTo>
                    <a:pt x="178" y="215"/>
                  </a:lnTo>
                  <a:lnTo>
                    <a:pt x="169" y="213"/>
                  </a:lnTo>
                  <a:lnTo>
                    <a:pt x="105" y="277"/>
                  </a:lnTo>
                  <a:lnTo>
                    <a:pt x="166" y="204"/>
                  </a:lnTo>
                  <a:lnTo>
                    <a:pt x="163" y="189"/>
                  </a:lnTo>
                  <a:lnTo>
                    <a:pt x="141" y="163"/>
                  </a:lnTo>
                  <a:lnTo>
                    <a:pt x="133" y="170"/>
                  </a:lnTo>
                  <a:lnTo>
                    <a:pt x="51" y="234"/>
                  </a:lnTo>
                  <a:lnTo>
                    <a:pt x="136" y="151"/>
                  </a:lnTo>
                  <a:lnTo>
                    <a:pt x="127" y="136"/>
                  </a:lnTo>
                  <a:lnTo>
                    <a:pt x="105" y="124"/>
                  </a:lnTo>
                  <a:lnTo>
                    <a:pt x="90" y="124"/>
                  </a:lnTo>
                  <a:lnTo>
                    <a:pt x="0" y="189"/>
                  </a:lnTo>
                  <a:lnTo>
                    <a:pt x="90" y="117"/>
                  </a:lnTo>
                  <a:lnTo>
                    <a:pt x="114" y="120"/>
                  </a:lnTo>
                  <a:lnTo>
                    <a:pt x="141" y="132"/>
                  </a:lnTo>
                  <a:lnTo>
                    <a:pt x="148" y="151"/>
                  </a:lnTo>
                  <a:lnTo>
                    <a:pt x="169" y="161"/>
                  </a:lnTo>
                  <a:lnTo>
                    <a:pt x="180" y="201"/>
                  </a:lnTo>
                  <a:lnTo>
                    <a:pt x="193" y="223"/>
                  </a:lnTo>
                  <a:lnTo>
                    <a:pt x="199" y="268"/>
                  </a:lnTo>
                  <a:lnTo>
                    <a:pt x="221" y="241"/>
                  </a:lnTo>
                  <a:lnTo>
                    <a:pt x="223" y="136"/>
                  </a:lnTo>
                  <a:lnTo>
                    <a:pt x="148" y="65"/>
                  </a:lnTo>
                  <a:lnTo>
                    <a:pt x="9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4" name="Freeform 103"/>
            <p:cNvSpPr>
              <a:spLocks/>
            </p:cNvSpPr>
            <p:nvPr/>
          </p:nvSpPr>
          <p:spPr bwMode="auto">
            <a:xfrm>
              <a:off x="2618" y="3789"/>
              <a:ext cx="248" cy="201"/>
            </a:xfrm>
            <a:custGeom>
              <a:avLst/>
              <a:gdLst>
                <a:gd name="T0" fmla="*/ 104 w 248"/>
                <a:gd name="T1" fmla="*/ 58 h 201"/>
                <a:gd name="T2" fmla="*/ 107 w 248"/>
                <a:gd name="T3" fmla="*/ 80 h 201"/>
                <a:gd name="T4" fmla="*/ 118 w 248"/>
                <a:gd name="T5" fmla="*/ 89 h 201"/>
                <a:gd name="T6" fmla="*/ 155 w 248"/>
                <a:gd name="T7" fmla="*/ 86 h 201"/>
                <a:gd name="T8" fmla="*/ 151 w 248"/>
                <a:gd name="T9" fmla="*/ 113 h 201"/>
                <a:gd name="T10" fmla="*/ 163 w 248"/>
                <a:gd name="T11" fmla="*/ 129 h 201"/>
                <a:gd name="T12" fmla="*/ 202 w 248"/>
                <a:gd name="T13" fmla="*/ 134 h 201"/>
                <a:gd name="T14" fmla="*/ 199 w 248"/>
                <a:gd name="T15" fmla="*/ 158 h 201"/>
                <a:gd name="T16" fmla="*/ 207 w 248"/>
                <a:gd name="T17" fmla="*/ 182 h 201"/>
                <a:gd name="T18" fmla="*/ 247 w 248"/>
                <a:gd name="T19" fmla="*/ 186 h 201"/>
                <a:gd name="T20" fmla="*/ 232 w 248"/>
                <a:gd name="T21" fmla="*/ 200 h 201"/>
                <a:gd name="T22" fmla="*/ 169 w 248"/>
                <a:gd name="T23" fmla="*/ 194 h 201"/>
                <a:gd name="T24" fmla="*/ 155 w 248"/>
                <a:gd name="T25" fmla="*/ 173 h 201"/>
                <a:gd name="T26" fmla="*/ 160 w 248"/>
                <a:gd name="T27" fmla="*/ 158 h 201"/>
                <a:gd name="T28" fmla="*/ 117 w 248"/>
                <a:gd name="T29" fmla="*/ 152 h 201"/>
                <a:gd name="T30" fmla="*/ 101 w 248"/>
                <a:gd name="T31" fmla="*/ 134 h 201"/>
                <a:gd name="T32" fmla="*/ 97 w 248"/>
                <a:gd name="T33" fmla="*/ 121 h 201"/>
                <a:gd name="T34" fmla="*/ 68 w 248"/>
                <a:gd name="T35" fmla="*/ 127 h 201"/>
                <a:gd name="T36" fmla="*/ 16 w 248"/>
                <a:gd name="T37" fmla="*/ 101 h 201"/>
                <a:gd name="T38" fmla="*/ 6 w 248"/>
                <a:gd name="T39" fmla="*/ 83 h 201"/>
                <a:gd name="T40" fmla="*/ 24 w 248"/>
                <a:gd name="T41" fmla="*/ 98 h 201"/>
                <a:gd name="T42" fmla="*/ 61 w 248"/>
                <a:gd name="T43" fmla="*/ 105 h 201"/>
                <a:gd name="T44" fmla="*/ 104 w 248"/>
                <a:gd name="T45" fmla="*/ 31 h 201"/>
                <a:gd name="T46" fmla="*/ 92 w 248"/>
                <a:gd name="T47" fmla="*/ 9 h 201"/>
                <a:gd name="T48" fmla="*/ 68 w 248"/>
                <a:gd name="T49" fmla="*/ 6 h 201"/>
                <a:gd name="T50" fmla="*/ 0 w 248"/>
                <a:gd name="T51" fmla="*/ 56 h 201"/>
                <a:gd name="T52" fmla="*/ 61 w 248"/>
                <a:gd name="T53" fmla="*/ 0 h 201"/>
                <a:gd name="T54" fmla="*/ 92 w 248"/>
                <a:gd name="T55" fmla="*/ 0 h 201"/>
                <a:gd name="T56" fmla="*/ 109 w 248"/>
                <a:gd name="T57" fmla="*/ 12 h 201"/>
                <a:gd name="T58" fmla="*/ 117 w 248"/>
                <a:gd name="T59" fmla="*/ 24 h 201"/>
                <a:gd name="T60" fmla="*/ 132 w 248"/>
                <a:gd name="T61" fmla="*/ 19 h 201"/>
                <a:gd name="T62" fmla="*/ 104 w 248"/>
                <a:gd name="T63" fmla="*/ 58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8" h="201">
                  <a:moveTo>
                    <a:pt x="104" y="58"/>
                  </a:moveTo>
                  <a:lnTo>
                    <a:pt x="107" y="80"/>
                  </a:lnTo>
                  <a:lnTo>
                    <a:pt x="118" y="89"/>
                  </a:lnTo>
                  <a:lnTo>
                    <a:pt x="155" y="86"/>
                  </a:lnTo>
                  <a:lnTo>
                    <a:pt x="151" y="113"/>
                  </a:lnTo>
                  <a:lnTo>
                    <a:pt x="163" y="129"/>
                  </a:lnTo>
                  <a:lnTo>
                    <a:pt x="202" y="134"/>
                  </a:lnTo>
                  <a:lnTo>
                    <a:pt x="199" y="158"/>
                  </a:lnTo>
                  <a:lnTo>
                    <a:pt x="207" y="182"/>
                  </a:lnTo>
                  <a:lnTo>
                    <a:pt x="247" y="186"/>
                  </a:lnTo>
                  <a:lnTo>
                    <a:pt x="232" y="200"/>
                  </a:lnTo>
                  <a:lnTo>
                    <a:pt x="169" y="194"/>
                  </a:lnTo>
                  <a:lnTo>
                    <a:pt x="155" y="173"/>
                  </a:lnTo>
                  <a:lnTo>
                    <a:pt x="160" y="158"/>
                  </a:lnTo>
                  <a:lnTo>
                    <a:pt x="117" y="152"/>
                  </a:lnTo>
                  <a:lnTo>
                    <a:pt x="101" y="134"/>
                  </a:lnTo>
                  <a:lnTo>
                    <a:pt x="97" y="121"/>
                  </a:lnTo>
                  <a:lnTo>
                    <a:pt x="68" y="127"/>
                  </a:lnTo>
                  <a:lnTo>
                    <a:pt x="16" y="101"/>
                  </a:lnTo>
                  <a:lnTo>
                    <a:pt x="6" y="83"/>
                  </a:lnTo>
                  <a:lnTo>
                    <a:pt x="24" y="98"/>
                  </a:lnTo>
                  <a:lnTo>
                    <a:pt x="61" y="105"/>
                  </a:lnTo>
                  <a:lnTo>
                    <a:pt x="104" y="31"/>
                  </a:lnTo>
                  <a:lnTo>
                    <a:pt x="92" y="9"/>
                  </a:lnTo>
                  <a:lnTo>
                    <a:pt x="68" y="6"/>
                  </a:lnTo>
                  <a:lnTo>
                    <a:pt x="0" y="56"/>
                  </a:lnTo>
                  <a:lnTo>
                    <a:pt x="61" y="0"/>
                  </a:lnTo>
                  <a:lnTo>
                    <a:pt x="92" y="0"/>
                  </a:lnTo>
                  <a:lnTo>
                    <a:pt x="109" y="12"/>
                  </a:lnTo>
                  <a:lnTo>
                    <a:pt x="117" y="24"/>
                  </a:lnTo>
                  <a:lnTo>
                    <a:pt x="132" y="19"/>
                  </a:lnTo>
                  <a:lnTo>
                    <a:pt x="104" y="5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5" name="Freeform 104"/>
            <p:cNvSpPr>
              <a:spLocks/>
            </p:cNvSpPr>
            <p:nvPr/>
          </p:nvSpPr>
          <p:spPr bwMode="auto">
            <a:xfrm>
              <a:off x="2730" y="3590"/>
              <a:ext cx="395" cy="394"/>
            </a:xfrm>
            <a:custGeom>
              <a:avLst/>
              <a:gdLst>
                <a:gd name="T0" fmla="*/ 26 w 395"/>
                <a:gd name="T1" fmla="*/ 45 h 394"/>
                <a:gd name="T2" fmla="*/ 16 w 395"/>
                <a:gd name="T3" fmla="*/ 11 h 394"/>
                <a:gd name="T4" fmla="*/ 72 w 395"/>
                <a:gd name="T5" fmla="*/ 14 h 394"/>
                <a:gd name="T6" fmla="*/ 129 w 395"/>
                <a:gd name="T7" fmla="*/ 14 h 394"/>
                <a:gd name="T8" fmla="*/ 171 w 395"/>
                <a:gd name="T9" fmla="*/ 32 h 394"/>
                <a:gd name="T10" fmla="*/ 223 w 395"/>
                <a:gd name="T11" fmla="*/ 78 h 394"/>
                <a:gd name="T12" fmla="*/ 271 w 395"/>
                <a:gd name="T13" fmla="*/ 119 h 394"/>
                <a:gd name="T14" fmla="*/ 322 w 395"/>
                <a:gd name="T15" fmla="*/ 168 h 394"/>
                <a:gd name="T16" fmla="*/ 353 w 395"/>
                <a:gd name="T17" fmla="*/ 199 h 394"/>
                <a:gd name="T18" fmla="*/ 370 w 395"/>
                <a:gd name="T19" fmla="*/ 252 h 394"/>
                <a:gd name="T20" fmla="*/ 375 w 395"/>
                <a:gd name="T21" fmla="*/ 316 h 394"/>
                <a:gd name="T22" fmla="*/ 364 w 395"/>
                <a:gd name="T23" fmla="*/ 336 h 394"/>
                <a:gd name="T24" fmla="*/ 325 w 395"/>
                <a:gd name="T25" fmla="*/ 323 h 394"/>
                <a:gd name="T26" fmla="*/ 337 w 395"/>
                <a:gd name="T27" fmla="*/ 304 h 394"/>
                <a:gd name="T28" fmla="*/ 283 w 395"/>
                <a:gd name="T29" fmla="*/ 348 h 394"/>
                <a:gd name="T30" fmla="*/ 223 w 395"/>
                <a:gd name="T31" fmla="*/ 369 h 394"/>
                <a:gd name="T32" fmla="*/ 171 w 395"/>
                <a:gd name="T33" fmla="*/ 379 h 394"/>
                <a:gd name="T34" fmla="*/ 138 w 395"/>
                <a:gd name="T35" fmla="*/ 382 h 394"/>
                <a:gd name="T36" fmla="*/ 129 w 395"/>
                <a:gd name="T37" fmla="*/ 393 h 394"/>
                <a:gd name="T38" fmla="*/ 207 w 395"/>
                <a:gd name="T39" fmla="*/ 382 h 394"/>
                <a:gd name="T40" fmla="*/ 283 w 395"/>
                <a:gd name="T41" fmla="*/ 364 h 394"/>
                <a:gd name="T42" fmla="*/ 307 w 395"/>
                <a:gd name="T43" fmla="*/ 348 h 394"/>
                <a:gd name="T44" fmla="*/ 347 w 395"/>
                <a:gd name="T45" fmla="*/ 385 h 394"/>
                <a:gd name="T46" fmla="*/ 370 w 395"/>
                <a:gd name="T47" fmla="*/ 385 h 394"/>
                <a:gd name="T48" fmla="*/ 394 w 395"/>
                <a:gd name="T49" fmla="*/ 328 h 394"/>
                <a:gd name="T50" fmla="*/ 394 w 395"/>
                <a:gd name="T51" fmla="*/ 275 h 394"/>
                <a:gd name="T52" fmla="*/ 382 w 395"/>
                <a:gd name="T53" fmla="*/ 223 h 394"/>
                <a:gd name="T54" fmla="*/ 364 w 395"/>
                <a:gd name="T55" fmla="*/ 180 h 394"/>
                <a:gd name="T56" fmla="*/ 343 w 395"/>
                <a:gd name="T57" fmla="*/ 172 h 394"/>
                <a:gd name="T58" fmla="*/ 283 w 395"/>
                <a:gd name="T59" fmla="*/ 119 h 394"/>
                <a:gd name="T60" fmla="*/ 216 w 395"/>
                <a:gd name="T61" fmla="*/ 52 h 394"/>
                <a:gd name="T62" fmla="*/ 166 w 395"/>
                <a:gd name="T63" fmla="*/ 18 h 394"/>
                <a:gd name="T64" fmla="*/ 129 w 395"/>
                <a:gd name="T65" fmla="*/ 0 h 394"/>
                <a:gd name="T66" fmla="*/ 76 w 395"/>
                <a:gd name="T67" fmla="*/ 9 h 394"/>
                <a:gd name="T68" fmla="*/ 0 w 395"/>
                <a:gd name="T69" fmla="*/ 4 h 394"/>
                <a:gd name="T70" fmla="*/ 0 w 395"/>
                <a:gd name="T71" fmla="*/ 11 h 394"/>
                <a:gd name="T72" fmla="*/ 16 w 395"/>
                <a:gd name="T73" fmla="*/ 48 h 394"/>
                <a:gd name="T74" fmla="*/ 26 w 395"/>
                <a:gd name="T75" fmla="*/ 45 h 3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5" h="394">
                  <a:moveTo>
                    <a:pt x="26" y="45"/>
                  </a:moveTo>
                  <a:lnTo>
                    <a:pt x="16" y="11"/>
                  </a:lnTo>
                  <a:lnTo>
                    <a:pt x="72" y="14"/>
                  </a:lnTo>
                  <a:lnTo>
                    <a:pt x="129" y="14"/>
                  </a:lnTo>
                  <a:lnTo>
                    <a:pt x="171" y="32"/>
                  </a:lnTo>
                  <a:lnTo>
                    <a:pt x="223" y="78"/>
                  </a:lnTo>
                  <a:lnTo>
                    <a:pt x="271" y="119"/>
                  </a:lnTo>
                  <a:lnTo>
                    <a:pt x="322" y="168"/>
                  </a:lnTo>
                  <a:lnTo>
                    <a:pt x="353" y="199"/>
                  </a:lnTo>
                  <a:lnTo>
                    <a:pt x="370" y="252"/>
                  </a:lnTo>
                  <a:lnTo>
                    <a:pt x="375" y="316"/>
                  </a:lnTo>
                  <a:lnTo>
                    <a:pt x="364" y="336"/>
                  </a:lnTo>
                  <a:lnTo>
                    <a:pt x="325" y="323"/>
                  </a:lnTo>
                  <a:lnTo>
                    <a:pt x="337" y="304"/>
                  </a:lnTo>
                  <a:lnTo>
                    <a:pt x="283" y="348"/>
                  </a:lnTo>
                  <a:lnTo>
                    <a:pt x="223" y="369"/>
                  </a:lnTo>
                  <a:lnTo>
                    <a:pt x="171" y="379"/>
                  </a:lnTo>
                  <a:lnTo>
                    <a:pt x="138" y="382"/>
                  </a:lnTo>
                  <a:lnTo>
                    <a:pt x="129" y="393"/>
                  </a:lnTo>
                  <a:lnTo>
                    <a:pt x="207" y="382"/>
                  </a:lnTo>
                  <a:lnTo>
                    <a:pt x="283" y="364"/>
                  </a:lnTo>
                  <a:lnTo>
                    <a:pt x="307" y="348"/>
                  </a:lnTo>
                  <a:lnTo>
                    <a:pt x="347" y="385"/>
                  </a:lnTo>
                  <a:lnTo>
                    <a:pt x="370" y="385"/>
                  </a:lnTo>
                  <a:lnTo>
                    <a:pt x="394" y="328"/>
                  </a:lnTo>
                  <a:lnTo>
                    <a:pt x="394" y="275"/>
                  </a:lnTo>
                  <a:lnTo>
                    <a:pt x="382" y="223"/>
                  </a:lnTo>
                  <a:lnTo>
                    <a:pt x="364" y="180"/>
                  </a:lnTo>
                  <a:lnTo>
                    <a:pt x="343" y="172"/>
                  </a:lnTo>
                  <a:lnTo>
                    <a:pt x="283" y="119"/>
                  </a:lnTo>
                  <a:lnTo>
                    <a:pt x="216" y="52"/>
                  </a:lnTo>
                  <a:lnTo>
                    <a:pt x="166" y="18"/>
                  </a:lnTo>
                  <a:lnTo>
                    <a:pt x="129" y="0"/>
                  </a:lnTo>
                  <a:lnTo>
                    <a:pt x="76" y="9"/>
                  </a:lnTo>
                  <a:lnTo>
                    <a:pt x="0" y="4"/>
                  </a:lnTo>
                  <a:lnTo>
                    <a:pt x="0" y="11"/>
                  </a:lnTo>
                  <a:lnTo>
                    <a:pt x="16" y="48"/>
                  </a:lnTo>
                  <a:lnTo>
                    <a:pt x="26" y="4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6" name="Freeform 105"/>
            <p:cNvSpPr>
              <a:spLocks/>
            </p:cNvSpPr>
            <p:nvPr/>
          </p:nvSpPr>
          <p:spPr bwMode="auto">
            <a:xfrm>
              <a:off x="2137" y="3828"/>
              <a:ext cx="582" cy="374"/>
            </a:xfrm>
            <a:custGeom>
              <a:avLst/>
              <a:gdLst>
                <a:gd name="T0" fmla="*/ 213 w 582"/>
                <a:gd name="T1" fmla="*/ 58 h 374"/>
                <a:gd name="T2" fmla="*/ 417 w 582"/>
                <a:gd name="T3" fmla="*/ 0 h 374"/>
                <a:gd name="T4" fmla="*/ 458 w 582"/>
                <a:gd name="T5" fmla="*/ 8 h 374"/>
                <a:gd name="T6" fmla="*/ 492 w 582"/>
                <a:gd name="T7" fmla="*/ 8 h 374"/>
                <a:gd name="T8" fmla="*/ 481 w 582"/>
                <a:gd name="T9" fmla="*/ 18 h 374"/>
                <a:gd name="T10" fmla="*/ 481 w 582"/>
                <a:gd name="T11" fmla="*/ 40 h 374"/>
                <a:gd name="T12" fmla="*/ 503 w 582"/>
                <a:gd name="T13" fmla="*/ 58 h 374"/>
                <a:gd name="T14" fmla="*/ 564 w 582"/>
                <a:gd name="T15" fmla="*/ 81 h 374"/>
                <a:gd name="T16" fmla="*/ 581 w 582"/>
                <a:gd name="T17" fmla="*/ 125 h 374"/>
                <a:gd name="T18" fmla="*/ 572 w 582"/>
                <a:gd name="T19" fmla="*/ 205 h 374"/>
                <a:gd name="T20" fmla="*/ 545 w 582"/>
                <a:gd name="T21" fmla="*/ 249 h 374"/>
                <a:gd name="T22" fmla="*/ 505 w 582"/>
                <a:gd name="T23" fmla="*/ 282 h 374"/>
                <a:gd name="T24" fmla="*/ 464 w 582"/>
                <a:gd name="T25" fmla="*/ 300 h 374"/>
                <a:gd name="T26" fmla="*/ 433 w 582"/>
                <a:gd name="T27" fmla="*/ 333 h 374"/>
                <a:gd name="T28" fmla="*/ 345 w 582"/>
                <a:gd name="T29" fmla="*/ 373 h 374"/>
                <a:gd name="T30" fmla="*/ 324 w 582"/>
                <a:gd name="T31" fmla="*/ 369 h 374"/>
                <a:gd name="T32" fmla="*/ 421 w 582"/>
                <a:gd name="T33" fmla="*/ 324 h 374"/>
                <a:gd name="T34" fmla="*/ 436 w 582"/>
                <a:gd name="T35" fmla="*/ 284 h 374"/>
                <a:gd name="T36" fmla="*/ 436 w 582"/>
                <a:gd name="T37" fmla="*/ 210 h 374"/>
                <a:gd name="T38" fmla="*/ 409 w 582"/>
                <a:gd name="T39" fmla="*/ 165 h 374"/>
                <a:gd name="T40" fmla="*/ 330 w 582"/>
                <a:gd name="T41" fmla="*/ 122 h 374"/>
                <a:gd name="T42" fmla="*/ 271 w 582"/>
                <a:gd name="T43" fmla="*/ 122 h 374"/>
                <a:gd name="T44" fmla="*/ 242 w 582"/>
                <a:gd name="T45" fmla="*/ 140 h 374"/>
                <a:gd name="T46" fmla="*/ 278 w 582"/>
                <a:gd name="T47" fmla="*/ 154 h 374"/>
                <a:gd name="T48" fmla="*/ 313 w 582"/>
                <a:gd name="T49" fmla="*/ 161 h 374"/>
                <a:gd name="T50" fmla="*/ 357 w 582"/>
                <a:gd name="T51" fmla="*/ 189 h 374"/>
                <a:gd name="T52" fmla="*/ 372 w 582"/>
                <a:gd name="T53" fmla="*/ 237 h 374"/>
                <a:gd name="T54" fmla="*/ 345 w 582"/>
                <a:gd name="T55" fmla="*/ 195 h 374"/>
                <a:gd name="T56" fmla="*/ 299 w 582"/>
                <a:gd name="T57" fmla="*/ 167 h 374"/>
                <a:gd name="T58" fmla="*/ 275 w 582"/>
                <a:gd name="T59" fmla="*/ 167 h 374"/>
                <a:gd name="T60" fmla="*/ 266 w 582"/>
                <a:gd name="T61" fmla="*/ 185 h 374"/>
                <a:gd name="T62" fmla="*/ 250 w 582"/>
                <a:gd name="T63" fmla="*/ 161 h 374"/>
                <a:gd name="T64" fmla="*/ 196 w 582"/>
                <a:gd name="T65" fmla="*/ 133 h 374"/>
                <a:gd name="T66" fmla="*/ 175 w 582"/>
                <a:gd name="T67" fmla="*/ 127 h 374"/>
                <a:gd name="T68" fmla="*/ 151 w 582"/>
                <a:gd name="T69" fmla="*/ 89 h 374"/>
                <a:gd name="T70" fmla="*/ 112 w 582"/>
                <a:gd name="T71" fmla="*/ 94 h 374"/>
                <a:gd name="T72" fmla="*/ 73 w 582"/>
                <a:gd name="T73" fmla="*/ 125 h 374"/>
                <a:gd name="T74" fmla="*/ 0 w 582"/>
                <a:gd name="T75" fmla="*/ 220 h 374"/>
                <a:gd name="T76" fmla="*/ 76 w 582"/>
                <a:gd name="T77" fmla="*/ 109 h 374"/>
                <a:gd name="T78" fmla="*/ 99 w 582"/>
                <a:gd name="T79" fmla="*/ 79 h 374"/>
                <a:gd name="T80" fmla="*/ 76 w 582"/>
                <a:gd name="T81" fmla="*/ 70 h 374"/>
                <a:gd name="T82" fmla="*/ 34 w 582"/>
                <a:gd name="T83" fmla="*/ 84 h 374"/>
                <a:gd name="T84" fmla="*/ 73 w 582"/>
                <a:gd name="T85" fmla="*/ 58 h 374"/>
                <a:gd name="T86" fmla="*/ 115 w 582"/>
                <a:gd name="T87" fmla="*/ 67 h 374"/>
                <a:gd name="T88" fmla="*/ 148 w 582"/>
                <a:gd name="T89" fmla="*/ 67 h 374"/>
                <a:gd name="T90" fmla="*/ 178 w 582"/>
                <a:gd name="T91" fmla="*/ 87 h 374"/>
                <a:gd name="T92" fmla="*/ 196 w 582"/>
                <a:gd name="T93" fmla="*/ 112 h 374"/>
                <a:gd name="T94" fmla="*/ 211 w 582"/>
                <a:gd name="T95" fmla="*/ 73 h 374"/>
                <a:gd name="T96" fmla="*/ 213 w 582"/>
                <a:gd name="T97" fmla="*/ 58 h 3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" h="374">
                  <a:moveTo>
                    <a:pt x="213" y="58"/>
                  </a:moveTo>
                  <a:lnTo>
                    <a:pt x="417" y="0"/>
                  </a:lnTo>
                  <a:lnTo>
                    <a:pt x="458" y="8"/>
                  </a:lnTo>
                  <a:lnTo>
                    <a:pt x="492" y="8"/>
                  </a:lnTo>
                  <a:lnTo>
                    <a:pt x="481" y="18"/>
                  </a:lnTo>
                  <a:lnTo>
                    <a:pt x="481" y="40"/>
                  </a:lnTo>
                  <a:lnTo>
                    <a:pt x="503" y="58"/>
                  </a:lnTo>
                  <a:lnTo>
                    <a:pt x="564" y="81"/>
                  </a:lnTo>
                  <a:lnTo>
                    <a:pt x="581" y="125"/>
                  </a:lnTo>
                  <a:lnTo>
                    <a:pt x="572" y="205"/>
                  </a:lnTo>
                  <a:lnTo>
                    <a:pt x="545" y="249"/>
                  </a:lnTo>
                  <a:lnTo>
                    <a:pt x="505" y="282"/>
                  </a:lnTo>
                  <a:lnTo>
                    <a:pt x="464" y="300"/>
                  </a:lnTo>
                  <a:lnTo>
                    <a:pt x="433" y="333"/>
                  </a:lnTo>
                  <a:lnTo>
                    <a:pt x="345" y="373"/>
                  </a:lnTo>
                  <a:lnTo>
                    <a:pt x="324" y="369"/>
                  </a:lnTo>
                  <a:lnTo>
                    <a:pt x="421" y="324"/>
                  </a:lnTo>
                  <a:lnTo>
                    <a:pt x="436" y="284"/>
                  </a:lnTo>
                  <a:lnTo>
                    <a:pt x="436" y="210"/>
                  </a:lnTo>
                  <a:lnTo>
                    <a:pt x="409" y="165"/>
                  </a:lnTo>
                  <a:lnTo>
                    <a:pt x="330" y="122"/>
                  </a:lnTo>
                  <a:lnTo>
                    <a:pt x="271" y="122"/>
                  </a:lnTo>
                  <a:lnTo>
                    <a:pt x="242" y="140"/>
                  </a:lnTo>
                  <a:lnTo>
                    <a:pt x="278" y="154"/>
                  </a:lnTo>
                  <a:lnTo>
                    <a:pt x="313" y="161"/>
                  </a:lnTo>
                  <a:lnTo>
                    <a:pt x="357" y="189"/>
                  </a:lnTo>
                  <a:lnTo>
                    <a:pt x="372" y="237"/>
                  </a:lnTo>
                  <a:lnTo>
                    <a:pt x="345" y="195"/>
                  </a:lnTo>
                  <a:lnTo>
                    <a:pt x="299" y="167"/>
                  </a:lnTo>
                  <a:lnTo>
                    <a:pt x="275" y="167"/>
                  </a:lnTo>
                  <a:lnTo>
                    <a:pt x="266" y="185"/>
                  </a:lnTo>
                  <a:lnTo>
                    <a:pt x="250" y="161"/>
                  </a:lnTo>
                  <a:lnTo>
                    <a:pt x="196" y="133"/>
                  </a:lnTo>
                  <a:lnTo>
                    <a:pt x="175" y="127"/>
                  </a:lnTo>
                  <a:lnTo>
                    <a:pt x="151" y="89"/>
                  </a:lnTo>
                  <a:lnTo>
                    <a:pt x="112" y="94"/>
                  </a:lnTo>
                  <a:lnTo>
                    <a:pt x="73" y="125"/>
                  </a:lnTo>
                  <a:lnTo>
                    <a:pt x="0" y="220"/>
                  </a:lnTo>
                  <a:lnTo>
                    <a:pt x="76" y="109"/>
                  </a:lnTo>
                  <a:lnTo>
                    <a:pt x="99" y="79"/>
                  </a:lnTo>
                  <a:lnTo>
                    <a:pt x="76" y="70"/>
                  </a:lnTo>
                  <a:lnTo>
                    <a:pt x="34" y="84"/>
                  </a:lnTo>
                  <a:lnTo>
                    <a:pt x="73" y="58"/>
                  </a:lnTo>
                  <a:lnTo>
                    <a:pt x="115" y="67"/>
                  </a:lnTo>
                  <a:lnTo>
                    <a:pt x="148" y="67"/>
                  </a:lnTo>
                  <a:lnTo>
                    <a:pt x="178" y="87"/>
                  </a:lnTo>
                  <a:lnTo>
                    <a:pt x="196" y="112"/>
                  </a:lnTo>
                  <a:lnTo>
                    <a:pt x="211" y="73"/>
                  </a:lnTo>
                  <a:lnTo>
                    <a:pt x="213" y="5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7" name="Freeform 106"/>
            <p:cNvSpPr>
              <a:spLocks/>
            </p:cNvSpPr>
            <p:nvPr/>
          </p:nvSpPr>
          <p:spPr bwMode="auto">
            <a:xfrm>
              <a:off x="2092" y="3989"/>
              <a:ext cx="422" cy="211"/>
            </a:xfrm>
            <a:custGeom>
              <a:avLst/>
              <a:gdLst>
                <a:gd name="T0" fmla="*/ 4 w 422"/>
                <a:gd name="T1" fmla="*/ 122 h 211"/>
                <a:gd name="T2" fmla="*/ 24 w 422"/>
                <a:gd name="T3" fmla="*/ 124 h 211"/>
                <a:gd name="T4" fmla="*/ 31 w 422"/>
                <a:gd name="T5" fmla="*/ 93 h 211"/>
                <a:gd name="T6" fmla="*/ 24 w 422"/>
                <a:gd name="T7" fmla="*/ 72 h 211"/>
                <a:gd name="T8" fmla="*/ 54 w 422"/>
                <a:gd name="T9" fmla="*/ 49 h 211"/>
                <a:gd name="T10" fmla="*/ 44 w 422"/>
                <a:gd name="T11" fmla="*/ 85 h 211"/>
                <a:gd name="T12" fmla="*/ 57 w 422"/>
                <a:gd name="T13" fmla="*/ 103 h 211"/>
                <a:gd name="T14" fmla="*/ 84 w 422"/>
                <a:gd name="T15" fmla="*/ 119 h 211"/>
                <a:gd name="T16" fmla="*/ 100 w 422"/>
                <a:gd name="T17" fmla="*/ 93 h 211"/>
                <a:gd name="T18" fmla="*/ 177 w 422"/>
                <a:gd name="T19" fmla="*/ 0 h 211"/>
                <a:gd name="T20" fmla="*/ 172 w 422"/>
                <a:gd name="T21" fmla="*/ 25 h 211"/>
                <a:gd name="T22" fmla="*/ 169 w 422"/>
                <a:gd name="T23" fmla="*/ 44 h 211"/>
                <a:gd name="T24" fmla="*/ 129 w 422"/>
                <a:gd name="T25" fmla="*/ 77 h 211"/>
                <a:gd name="T26" fmla="*/ 111 w 422"/>
                <a:gd name="T27" fmla="*/ 119 h 211"/>
                <a:gd name="T28" fmla="*/ 126 w 422"/>
                <a:gd name="T29" fmla="*/ 140 h 211"/>
                <a:gd name="T30" fmla="*/ 159 w 422"/>
                <a:gd name="T31" fmla="*/ 146 h 211"/>
                <a:gd name="T32" fmla="*/ 189 w 422"/>
                <a:gd name="T33" fmla="*/ 140 h 211"/>
                <a:gd name="T34" fmla="*/ 220 w 422"/>
                <a:gd name="T35" fmla="*/ 148 h 211"/>
                <a:gd name="T36" fmla="*/ 243 w 422"/>
                <a:gd name="T37" fmla="*/ 146 h 211"/>
                <a:gd name="T38" fmla="*/ 308 w 422"/>
                <a:gd name="T39" fmla="*/ 101 h 211"/>
                <a:gd name="T40" fmla="*/ 292 w 422"/>
                <a:gd name="T41" fmla="*/ 119 h 211"/>
                <a:gd name="T42" fmla="*/ 325 w 422"/>
                <a:gd name="T43" fmla="*/ 122 h 211"/>
                <a:gd name="T44" fmla="*/ 372 w 422"/>
                <a:gd name="T45" fmla="*/ 122 h 211"/>
                <a:gd name="T46" fmla="*/ 405 w 422"/>
                <a:gd name="T47" fmla="*/ 109 h 211"/>
                <a:gd name="T48" fmla="*/ 421 w 422"/>
                <a:gd name="T49" fmla="*/ 89 h 211"/>
                <a:gd name="T50" fmla="*/ 421 w 422"/>
                <a:gd name="T51" fmla="*/ 133 h 211"/>
                <a:gd name="T52" fmla="*/ 393 w 422"/>
                <a:gd name="T53" fmla="*/ 198 h 211"/>
                <a:gd name="T54" fmla="*/ 386 w 422"/>
                <a:gd name="T55" fmla="*/ 170 h 211"/>
                <a:gd name="T56" fmla="*/ 328 w 422"/>
                <a:gd name="T57" fmla="*/ 164 h 211"/>
                <a:gd name="T58" fmla="*/ 298 w 422"/>
                <a:gd name="T59" fmla="*/ 146 h 211"/>
                <a:gd name="T60" fmla="*/ 265 w 422"/>
                <a:gd name="T61" fmla="*/ 148 h 211"/>
                <a:gd name="T62" fmla="*/ 280 w 422"/>
                <a:gd name="T63" fmla="*/ 177 h 211"/>
                <a:gd name="T64" fmla="*/ 323 w 422"/>
                <a:gd name="T65" fmla="*/ 192 h 211"/>
                <a:gd name="T66" fmla="*/ 353 w 422"/>
                <a:gd name="T67" fmla="*/ 210 h 211"/>
                <a:gd name="T68" fmla="*/ 304 w 422"/>
                <a:gd name="T69" fmla="*/ 198 h 211"/>
                <a:gd name="T70" fmla="*/ 250 w 422"/>
                <a:gd name="T71" fmla="*/ 188 h 211"/>
                <a:gd name="T72" fmla="*/ 217 w 422"/>
                <a:gd name="T73" fmla="*/ 157 h 211"/>
                <a:gd name="T74" fmla="*/ 177 w 422"/>
                <a:gd name="T75" fmla="*/ 157 h 211"/>
                <a:gd name="T76" fmla="*/ 144 w 422"/>
                <a:gd name="T77" fmla="*/ 157 h 211"/>
                <a:gd name="T78" fmla="*/ 103 w 422"/>
                <a:gd name="T79" fmla="*/ 137 h 211"/>
                <a:gd name="T80" fmla="*/ 71 w 422"/>
                <a:gd name="T81" fmla="*/ 143 h 211"/>
                <a:gd name="T82" fmla="*/ 44 w 422"/>
                <a:gd name="T83" fmla="*/ 119 h 211"/>
                <a:gd name="T84" fmla="*/ 24 w 422"/>
                <a:gd name="T85" fmla="*/ 143 h 211"/>
                <a:gd name="T86" fmla="*/ 6 w 422"/>
                <a:gd name="T87" fmla="*/ 143 h 211"/>
                <a:gd name="T88" fmla="*/ 0 w 422"/>
                <a:gd name="T89" fmla="*/ 127 h 211"/>
                <a:gd name="T90" fmla="*/ 4 w 422"/>
                <a:gd name="T91" fmla="*/ 122 h 2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22" h="211">
                  <a:moveTo>
                    <a:pt x="4" y="122"/>
                  </a:moveTo>
                  <a:lnTo>
                    <a:pt x="24" y="124"/>
                  </a:lnTo>
                  <a:lnTo>
                    <a:pt x="31" y="93"/>
                  </a:lnTo>
                  <a:lnTo>
                    <a:pt x="24" y="72"/>
                  </a:lnTo>
                  <a:lnTo>
                    <a:pt x="54" y="49"/>
                  </a:lnTo>
                  <a:lnTo>
                    <a:pt x="44" y="85"/>
                  </a:lnTo>
                  <a:lnTo>
                    <a:pt x="57" y="103"/>
                  </a:lnTo>
                  <a:lnTo>
                    <a:pt x="84" y="119"/>
                  </a:lnTo>
                  <a:lnTo>
                    <a:pt x="100" y="93"/>
                  </a:lnTo>
                  <a:lnTo>
                    <a:pt x="177" y="0"/>
                  </a:lnTo>
                  <a:lnTo>
                    <a:pt x="172" y="25"/>
                  </a:lnTo>
                  <a:lnTo>
                    <a:pt x="169" y="44"/>
                  </a:lnTo>
                  <a:lnTo>
                    <a:pt x="129" y="77"/>
                  </a:lnTo>
                  <a:lnTo>
                    <a:pt x="111" y="119"/>
                  </a:lnTo>
                  <a:lnTo>
                    <a:pt x="126" y="140"/>
                  </a:lnTo>
                  <a:lnTo>
                    <a:pt x="159" y="146"/>
                  </a:lnTo>
                  <a:lnTo>
                    <a:pt x="189" y="140"/>
                  </a:lnTo>
                  <a:lnTo>
                    <a:pt x="220" y="148"/>
                  </a:lnTo>
                  <a:lnTo>
                    <a:pt x="243" y="146"/>
                  </a:lnTo>
                  <a:lnTo>
                    <a:pt x="308" y="101"/>
                  </a:lnTo>
                  <a:lnTo>
                    <a:pt x="292" y="119"/>
                  </a:lnTo>
                  <a:lnTo>
                    <a:pt x="325" y="122"/>
                  </a:lnTo>
                  <a:lnTo>
                    <a:pt x="372" y="122"/>
                  </a:lnTo>
                  <a:lnTo>
                    <a:pt x="405" y="109"/>
                  </a:lnTo>
                  <a:lnTo>
                    <a:pt x="421" y="89"/>
                  </a:lnTo>
                  <a:lnTo>
                    <a:pt x="421" y="133"/>
                  </a:lnTo>
                  <a:lnTo>
                    <a:pt x="393" y="198"/>
                  </a:lnTo>
                  <a:lnTo>
                    <a:pt x="386" y="170"/>
                  </a:lnTo>
                  <a:lnTo>
                    <a:pt x="328" y="164"/>
                  </a:lnTo>
                  <a:lnTo>
                    <a:pt x="298" y="146"/>
                  </a:lnTo>
                  <a:lnTo>
                    <a:pt x="265" y="148"/>
                  </a:lnTo>
                  <a:lnTo>
                    <a:pt x="280" y="177"/>
                  </a:lnTo>
                  <a:lnTo>
                    <a:pt x="323" y="192"/>
                  </a:lnTo>
                  <a:lnTo>
                    <a:pt x="353" y="210"/>
                  </a:lnTo>
                  <a:lnTo>
                    <a:pt x="304" y="198"/>
                  </a:lnTo>
                  <a:lnTo>
                    <a:pt x="250" y="188"/>
                  </a:lnTo>
                  <a:lnTo>
                    <a:pt x="217" y="157"/>
                  </a:lnTo>
                  <a:lnTo>
                    <a:pt x="177" y="157"/>
                  </a:lnTo>
                  <a:lnTo>
                    <a:pt x="144" y="157"/>
                  </a:lnTo>
                  <a:lnTo>
                    <a:pt x="103" y="137"/>
                  </a:lnTo>
                  <a:lnTo>
                    <a:pt x="71" y="143"/>
                  </a:lnTo>
                  <a:lnTo>
                    <a:pt x="44" y="119"/>
                  </a:lnTo>
                  <a:lnTo>
                    <a:pt x="24" y="143"/>
                  </a:lnTo>
                  <a:lnTo>
                    <a:pt x="6" y="143"/>
                  </a:lnTo>
                  <a:lnTo>
                    <a:pt x="0" y="127"/>
                  </a:lnTo>
                  <a:lnTo>
                    <a:pt x="4" y="12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8" name="Freeform 107"/>
            <p:cNvSpPr>
              <a:spLocks/>
            </p:cNvSpPr>
            <p:nvPr/>
          </p:nvSpPr>
          <p:spPr bwMode="auto">
            <a:xfrm>
              <a:off x="2280" y="4048"/>
              <a:ext cx="63" cy="61"/>
            </a:xfrm>
            <a:custGeom>
              <a:avLst/>
              <a:gdLst>
                <a:gd name="T0" fmla="*/ 0 w 63"/>
                <a:gd name="T1" fmla="*/ 60 h 61"/>
                <a:gd name="T2" fmla="*/ 22 w 63"/>
                <a:gd name="T3" fmla="*/ 22 h 61"/>
                <a:gd name="T4" fmla="*/ 49 w 63"/>
                <a:gd name="T5" fmla="*/ 0 h 61"/>
                <a:gd name="T6" fmla="*/ 62 w 63"/>
                <a:gd name="T7" fmla="*/ 0 h 61"/>
                <a:gd name="T8" fmla="*/ 55 w 63"/>
                <a:gd name="T9" fmla="*/ 12 h 61"/>
                <a:gd name="T10" fmla="*/ 0 w 63"/>
                <a:gd name="T11" fmla="*/ 6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61">
                  <a:moveTo>
                    <a:pt x="0" y="60"/>
                  </a:moveTo>
                  <a:lnTo>
                    <a:pt x="22" y="22"/>
                  </a:lnTo>
                  <a:lnTo>
                    <a:pt x="49" y="0"/>
                  </a:lnTo>
                  <a:lnTo>
                    <a:pt x="62" y="0"/>
                  </a:lnTo>
                  <a:lnTo>
                    <a:pt x="55" y="12"/>
                  </a:lnTo>
                  <a:lnTo>
                    <a:pt x="0" y="6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3029" y="3775"/>
              <a:ext cx="440" cy="407"/>
            </a:xfrm>
            <a:custGeom>
              <a:avLst/>
              <a:gdLst>
                <a:gd name="T0" fmla="*/ 93 w 440"/>
                <a:gd name="T1" fmla="*/ 0 h 407"/>
                <a:gd name="T2" fmla="*/ 125 w 440"/>
                <a:gd name="T3" fmla="*/ 42 h 407"/>
                <a:gd name="T4" fmla="*/ 144 w 440"/>
                <a:gd name="T5" fmla="*/ 85 h 407"/>
                <a:gd name="T6" fmla="*/ 150 w 440"/>
                <a:gd name="T7" fmla="*/ 126 h 407"/>
                <a:gd name="T8" fmla="*/ 150 w 440"/>
                <a:gd name="T9" fmla="*/ 172 h 407"/>
                <a:gd name="T10" fmla="*/ 139 w 440"/>
                <a:gd name="T11" fmla="*/ 211 h 407"/>
                <a:gd name="T12" fmla="*/ 119 w 440"/>
                <a:gd name="T13" fmla="*/ 240 h 407"/>
                <a:gd name="T14" fmla="*/ 73 w 440"/>
                <a:gd name="T15" fmla="*/ 240 h 407"/>
                <a:gd name="T16" fmla="*/ 26 w 440"/>
                <a:gd name="T17" fmla="*/ 219 h 407"/>
                <a:gd name="T18" fmla="*/ 0 w 440"/>
                <a:gd name="T19" fmla="*/ 197 h 407"/>
                <a:gd name="T20" fmla="*/ 30 w 440"/>
                <a:gd name="T21" fmla="*/ 234 h 407"/>
                <a:gd name="T22" fmla="*/ 58 w 440"/>
                <a:gd name="T23" fmla="*/ 266 h 407"/>
                <a:gd name="T24" fmla="*/ 109 w 440"/>
                <a:gd name="T25" fmla="*/ 342 h 407"/>
                <a:gd name="T26" fmla="*/ 283 w 440"/>
                <a:gd name="T27" fmla="*/ 344 h 407"/>
                <a:gd name="T28" fmla="*/ 341 w 440"/>
                <a:gd name="T29" fmla="*/ 372 h 407"/>
                <a:gd name="T30" fmla="*/ 367 w 440"/>
                <a:gd name="T31" fmla="*/ 379 h 407"/>
                <a:gd name="T32" fmla="*/ 409 w 440"/>
                <a:gd name="T33" fmla="*/ 406 h 407"/>
                <a:gd name="T34" fmla="*/ 434 w 440"/>
                <a:gd name="T35" fmla="*/ 406 h 407"/>
                <a:gd name="T36" fmla="*/ 435 w 440"/>
                <a:gd name="T37" fmla="*/ 392 h 407"/>
                <a:gd name="T38" fmla="*/ 423 w 440"/>
                <a:gd name="T39" fmla="*/ 362 h 407"/>
                <a:gd name="T40" fmla="*/ 431 w 440"/>
                <a:gd name="T41" fmla="*/ 392 h 407"/>
                <a:gd name="T42" fmla="*/ 426 w 440"/>
                <a:gd name="T43" fmla="*/ 398 h 407"/>
                <a:gd name="T44" fmla="*/ 408 w 440"/>
                <a:gd name="T45" fmla="*/ 398 h 407"/>
                <a:gd name="T46" fmla="*/ 363 w 440"/>
                <a:gd name="T47" fmla="*/ 359 h 407"/>
                <a:gd name="T48" fmla="*/ 356 w 440"/>
                <a:gd name="T49" fmla="*/ 311 h 407"/>
                <a:gd name="T50" fmla="*/ 353 w 440"/>
                <a:gd name="T51" fmla="*/ 354 h 407"/>
                <a:gd name="T52" fmla="*/ 314 w 440"/>
                <a:gd name="T53" fmla="*/ 324 h 407"/>
                <a:gd name="T54" fmla="*/ 308 w 440"/>
                <a:gd name="T55" fmla="*/ 254 h 407"/>
                <a:gd name="T56" fmla="*/ 300 w 440"/>
                <a:gd name="T57" fmla="*/ 329 h 407"/>
                <a:gd name="T58" fmla="*/ 339 w 440"/>
                <a:gd name="T59" fmla="*/ 362 h 407"/>
                <a:gd name="T60" fmla="*/ 279 w 440"/>
                <a:gd name="T61" fmla="*/ 332 h 407"/>
                <a:gd name="T62" fmla="*/ 265 w 440"/>
                <a:gd name="T63" fmla="*/ 305 h 407"/>
                <a:gd name="T64" fmla="*/ 287 w 440"/>
                <a:gd name="T65" fmla="*/ 207 h 407"/>
                <a:gd name="T66" fmla="*/ 298 w 440"/>
                <a:gd name="T67" fmla="*/ 197 h 407"/>
                <a:gd name="T68" fmla="*/ 439 w 440"/>
                <a:gd name="T69" fmla="*/ 138 h 407"/>
                <a:gd name="T70" fmla="*/ 420 w 440"/>
                <a:gd name="T71" fmla="*/ 136 h 407"/>
                <a:gd name="T72" fmla="*/ 283 w 440"/>
                <a:gd name="T73" fmla="*/ 192 h 407"/>
                <a:gd name="T74" fmla="*/ 274 w 440"/>
                <a:gd name="T75" fmla="*/ 172 h 407"/>
                <a:gd name="T76" fmla="*/ 279 w 440"/>
                <a:gd name="T77" fmla="*/ 165 h 407"/>
                <a:gd name="T78" fmla="*/ 425 w 440"/>
                <a:gd name="T79" fmla="*/ 110 h 407"/>
                <a:gd name="T80" fmla="*/ 426 w 440"/>
                <a:gd name="T81" fmla="*/ 102 h 407"/>
                <a:gd name="T82" fmla="*/ 353 w 440"/>
                <a:gd name="T83" fmla="*/ 121 h 407"/>
                <a:gd name="T84" fmla="*/ 319 w 440"/>
                <a:gd name="T85" fmla="*/ 105 h 407"/>
                <a:gd name="T86" fmla="*/ 280 w 440"/>
                <a:gd name="T87" fmla="*/ 35 h 407"/>
                <a:gd name="T88" fmla="*/ 220 w 440"/>
                <a:gd name="T89" fmla="*/ 43 h 407"/>
                <a:gd name="T90" fmla="*/ 139 w 440"/>
                <a:gd name="T91" fmla="*/ 20 h 407"/>
                <a:gd name="T92" fmla="*/ 93 w 440"/>
                <a:gd name="T93" fmla="*/ 0 h 4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0" h="407">
                  <a:moveTo>
                    <a:pt x="93" y="0"/>
                  </a:moveTo>
                  <a:lnTo>
                    <a:pt x="125" y="42"/>
                  </a:lnTo>
                  <a:lnTo>
                    <a:pt x="144" y="85"/>
                  </a:lnTo>
                  <a:lnTo>
                    <a:pt x="150" y="126"/>
                  </a:lnTo>
                  <a:lnTo>
                    <a:pt x="150" y="172"/>
                  </a:lnTo>
                  <a:lnTo>
                    <a:pt x="139" y="211"/>
                  </a:lnTo>
                  <a:lnTo>
                    <a:pt x="119" y="240"/>
                  </a:lnTo>
                  <a:lnTo>
                    <a:pt x="73" y="240"/>
                  </a:lnTo>
                  <a:lnTo>
                    <a:pt x="26" y="219"/>
                  </a:lnTo>
                  <a:lnTo>
                    <a:pt x="0" y="197"/>
                  </a:lnTo>
                  <a:lnTo>
                    <a:pt x="30" y="234"/>
                  </a:lnTo>
                  <a:lnTo>
                    <a:pt x="58" y="266"/>
                  </a:lnTo>
                  <a:lnTo>
                    <a:pt x="109" y="342"/>
                  </a:lnTo>
                  <a:lnTo>
                    <a:pt x="283" y="344"/>
                  </a:lnTo>
                  <a:lnTo>
                    <a:pt x="341" y="372"/>
                  </a:lnTo>
                  <a:lnTo>
                    <a:pt x="367" y="379"/>
                  </a:lnTo>
                  <a:lnTo>
                    <a:pt x="409" y="406"/>
                  </a:lnTo>
                  <a:lnTo>
                    <a:pt x="434" y="406"/>
                  </a:lnTo>
                  <a:lnTo>
                    <a:pt x="435" y="392"/>
                  </a:lnTo>
                  <a:lnTo>
                    <a:pt x="423" y="362"/>
                  </a:lnTo>
                  <a:lnTo>
                    <a:pt x="431" y="392"/>
                  </a:lnTo>
                  <a:lnTo>
                    <a:pt x="426" y="398"/>
                  </a:lnTo>
                  <a:lnTo>
                    <a:pt x="408" y="398"/>
                  </a:lnTo>
                  <a:lnTo>
                    <a:pt x="363" y="359"/>
                  </a:lnTo>
                  <a:lnTo>
                    <a:pt x="356" y="311"/>
                  </a:lnTo>
                  <a:lnTo>
                    <a:pt x="353" y="354"/>
                  </a:lnTo>
                  <a:lnTo>
                    <a:pt x="314" y="324"/>
                  </a:lnTo>
                  <a:lnTo>
                    <a:pt x="308" y="254"/>
                  </a:lnTo>
                  <a:lnTo>
                    <a:pt x="300" y="329"/>
                  </a:lnTo>
                  <a:lnTo>
                    <a:pt x="339" y="362"/>
                  </a:lnTo>
                  <a:lnTo>
                    <a:pt x="279" y="332"/>
                  </a:lnTo>
                  <a:lnTo>
                    <a:pt x="265" y="305"/>
                  </a:lnTo>
                  <a:lnTo>
                    <a:pt x="287" y="207"/>
                  </a:lnTo>
                  <a:lnTo>
                    <a:pt x="298" y="197"/>
                  </a:lnTo>
                  <a:lnTo>
                    <a:pt x="439" y="138"/>
                  </a:lnTo>
                  <a:lnTo>
                    <a:pt x="420" y="136"/>
                  </a:lnTo>
                  <a:lnTo>
                    <a:pt x="283" y="192"/>
                  </a:lnTo>
                  <a:lnTo>
                    <a:pt x="274" y="172"/>
                  </a:lnTo>
                  <a:lnTo>
                    <a:pt x="279" y="165"/>
                  </a:lnTo>
                  <a:lnTo>
                    <a:pt x="425" y="110"/>
                  </a:lnTo>
                  <a:lnTo>
                    <a:pt x="426" y="102"/>
                  </a:lnTo>
                  <a:lnTo>
                    <a:pt x="353" y="121"/>
                  </a:lnTo>
                  <a:lnTo>
                    <a:pt x="319" y="105"/>
                  </a:lnTo>
                  <a:lnTo>
                    <a:pt x="280" y="35"/>
                  </a:lnTo>
                  <a:lnTo>
                    <a:pt x="220" y="43"/>
                  </a:lnTo>
                  <a:lnTo>
                    <a:pt x="139" y="20"/>
                  </a:lnTo>
                  <a:lnTo>
                    <a:pt x="9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3354" y="3929"/>
              <a:ext cx="170" cy="75"/>
            </a:xfrm>
            <a:custGeom>
              <a:avLst/>
              <a:gdLst>
                <a:gd name="T0" fmla="*/ 0 w 170"/>
                <a:gd name="T1" fmla="*/ 74 h 75"/>
                <a:gd name="T2" fmla="*/ 169 w 170"/>
                <a:gd name="T3" fmla="*/ 0 h 75"/>
                <a:gd name="T4" fmla="*/ 141 w 170"/>
                <a:gd name="T5" fmla="*/ 18 h 75"/>
                <a:gd name="T6" fmla="*/ 134 w 170"/>
                <a:gd name="T7" fmla="*/ 34 h 75"/>
                <a:gd name="T8" fmla="*/ 17 w 170"/>
                <a:gd name="T9" fmla="*/ 74 h 75"/>
                <a:gd name="T10" fmla="*/ 0 w 170"/>
                <a:gd name="T11" fmla="*/ 74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0" h="75">
                  <a:moveTo>
                    <a:pt x="0" y="74"/>
                  </a:moveTo>
                  <a:lnTo>
                    <a:pt x="169" y="0"/>
                  </a:lnTo>
                  <a:lnTo>
                    <a:pt x="141" y="18"/>
                  </a:lnTo>
                  <a:lnTo>
                    <a:pt x="134" y="34"/>
                  </a:lnTo>
                  <a:lnTo>
                    <a:pt x="17" y="74"/>
                  </a:lnTo>
                  <a:lnTo>
                    <a:pt x="0" y="7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3398" y="4026"/>
              <a:ext cx="99" cy="40"/>
            </a:xfrm>
            <a:custGeom>
              <a:avLst/>
              <a:gdLst>
                <a:gd name="T0" fmla="*/ 5 w 99"/>
                <a:gd name="T1" fmla="*/ 31 h 40"/>
                <a:gd name="T2" fmla="*/ 38 w 99"/>
                <a:gd name="T3" fmla="*/ 7 h 40"/>
                <a:gd name="T4" fmla="*/ 98 w 99"/>
                <a:gd name="T5" fmla="*/ 0 h 40"/>
                <a:gd name="T6" fmla="*/ 0 w 99"/>
                <a:gd name="T7" fmla="*/ 39 h 40"/>
                <a:gd name="T8" fmla="*/ 5 w 99"/>
                <a:gd name="T9" fmla="*/ 3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40">
                  <a:moveTo>
                    <a:pt x="5" y="31"/>
                  </a:moveTo>
                  <a:lnTo>
                    <a:pt x="38" y="7"/>
                  </a:lnTo>
                  <a:lnTo>
                    <a:pt x="98" y="0"/>
                  </a:lnTo>
                  <a:lnTo>
                    <a:pt x="0" y="39"/>
                  </a:lnTo>
                  <a:lnTo>
                    <a:pt x="5" y="3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3458" y="4108"/>
              <a:ext cx="346" cy="58"/>
            </a:xfrm>
            <a:custGeom>
              <a:avLst/>
              <a:gdLst>
                <a:gd name="T0" fmla="*/ 0 w 346"/>
                <a:gd name="T1" fmla="*/ 22 h 58"/>
                <a:gd name="T2" fmla="*/ 13 w 346"/>
                <a:gd name="T3" fmla="*/ 10 h 58"/>
                <a:gd name="T4" fmla="*/ 6 w 346"/>
                <a:gd name="T5" fmla="*/ 0 h 58"/>
                <a:gd name="T6" fmla="*/ 63 w 346"/>
                <a:gd name="T7" fmla="*/ 11 h 58"/>
                <a:gd name="T8" fmla="*/ 100 w 346"/>
                <a:gd name="T9" fmla="*/ 19 h 58"/>
                <a:gd name="T10" fmla="*/ 154 w 346"/>
                <a:gd name="T11" fmla="*/ 35 h 58"/>
                <a:gd name="T12" fmla="*/ 213 w 346"/>
                <a:gd name="T13" fmla="*/ 42 h 58"/>
                <a:gd name="T14" fmla="*/ 265 w 346"/>
                <a:gd name="T15" fmla="*/ 35 h 58"/>
                <a:gd name="T16" fmla="*/ 324 w 346"/>
                <a:gd name="T17" fmla="*/ 22 h 58"/>
                <a:gd name="T18" fmla="*/ 345 w 346"/>
                <a:gd name="T19" fmla="*/ 16 h 58"/>
                <a:gd name="T20" fmla="*/ 270 w 346"/>
                <a:gd name="T21" fmla="*/ 51 h 58"/>
                <a:gd name="T22" fmla="*/ 223 w 346"/>
                <a:gd name="T23" fmla="*/ 57 h 58"/>
                <a:gd name="T24" fmla="*/ 181 w 346"/>
                <a:gd name="T25" fmla="*/ 52 h 58"/>
                <a:gd name="T26" fmla="*/ 149 w 346"/>
                <a:gd name="T27" fmla="*/ 44 h 58"/>
                <a:gd name="T28" fmla="*/ 81 w 346"/>
                <a:gd name="T29" fmla="*/ 22 h 58"/>
                <a:gd name="T30" fmla="*/ 18 w 346"/>
                <a:gd name="T31" fmla="*/ 14 h 58"/>
                <a:gd name="T32" fmla="*/ 0 w 346"/>
                <a:gd name="T33" fmla="*/ 22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6" h="58">
                  <a:moveTo>
                    <a:pt x="0" y="22"/>
                  </a:moveTo>
                  <a:lnTo>
                    <a:pt x="13" y="10"/>
                  </a:lnTo>
                  <a:lnTo>
                    <a:pt x="6" y="0"/>
                  </a:lnTo>
                  <a:lnTo>
                    <a:pt x="63" y="11"/>
                  </a:lnTo>
                  <a:lnTo>
                    <a:pt x="100" y="19"/>
                  </a:lnTo>
                  <a:lnTo>
                    <a:pt x="154" y="35"/>
                  </a:lnTo>
                  <a:lnTo>
                    <a:pt x="213" y="42"/>
                  </a:lnTo>
                  <a:lnTo>
                    <a:pt x="265" y="35"/>
                  </a:lnTo>
                  <a:lnTo>
                    <a:pt x="324" y="22"/>
                  </a:lnTo>
                  <a:lnTo>
                    <a:pt x="345" y="16"/>
                  </a:lnTo>
                  <a:lnTo>
                    <a:pt x="270" y="51"/>
                  </a:lnTo>
                  <a:lnTo>
                    <a:pt x="223" y="57"/>
                  </a:lnTo>
                  <a:lnTo>
                    <a:pt x="181" y="52"/>
                  </a:lnTo>
                  <a:lnTo>
                    <a:pt x="149" y="44"/>
                  </a:lnTo>
                  <a:lnTo>
                    <a:pt x="81" y="22"/>
                  </a:lnTo>
                  <a:lnTo>
                    <a:pt x="18" y="14"/>
                  </a:lnTo>
                  <a:lnTo>
                    <a:pt x="0" y="2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3" name="Line 112"/>
            <p:cNvSpPr>
              <a:spLocks noChangeShapeType="1"/>
            </p:cNvSpPr>
            <p:nvPr/>
          </p:nvSpPr>
          <p:spPr bwMode="auto">
            <a:xfrm>
              <a:off x="2595" y="4117"/>
              <a:ext cx="7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104" name="Line 113"/>
            <p:cNvSpPr>
              <a:spLocks noChangeShapeType="1"/>
            </p:cNvSpPr>
            <p:nvPr/>
          </p:nvSpPr>
          <p:spPr bwMode="auto">
            <a:xfrm flipH="1">
              <a:off x="1196" y="4117"/>
              <a:ext cx="8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4011" y="2795"/>
              <a:ext cx="116" cy="128"/>
            </a:xfrm>
            <a:custGeom>
              <a:avLst/>
              <a:gdLst>
                <a:gd name="T0" fmla="*/ 100 w 116"/>
                <a:gd name="T1" fmla="*/ 0 h 128"/>
                <a:gd name="T2" fmla="*/ 79 w 116"/>
                <a:gd name="T3" fmla="*/ 45 h 128"/>
                <a:gd name="T4" fmla="*/ 0 w 116"/>
                <a:gd name="T5" fmla="*/ 127 h 128"/>
                <a:gd name="T6" fmla="*/ 64 w 116"/>
                <a:gd name="T7" fmla="*/ 97 h 128"/>
                <a:gd name="T8" fmla="*/ 108 w 116"/>
                <a:gd name="T9" fmla="*/ 81 h 128"/>
                <a:gd name="T10" fmla="*/ 115 w 116"/>
                <a:gd name="T11" fmla="*/ 22 h 128"/>
                <a:gd name="T12" fmla="*/ 100 w 116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" h="128">
                  <a:moveTo>
                    <a:pt x="100" y="0"/>
                  </a:moveTo>
                  <a:lnTo>
                    <a:pt x="79" y="45"/>
                  </a:lnTo>
                  <a:lnTo>
                    <a:pt x="0" y="127"/>
                  </a:lnTo>
                  <a:lnTo>
                    <a:pt x="64" y="97"/>
                  </a:lnTo>
                  <a:lnTo>
                    <a:pt x="108" y="81"/>
                  </a:lnTo>
                  <a:lnTo>
                    <a:pt x="115" y="22"/>
                  </a:lnTo>
                  <a:lnTo>
                    <a:pt x="10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dirty="0"/>
            </a:p>
          </p:txBody>
        </p:sp>
      </p:grpSp>
      <p:sp>
        <p:nvSpPr>
          <p:cNvPr id="106" name="Text Box 722"/>
          <p:cNvSpPr txBox="1">
            <a:spLocks noChangeArrowheads="1"/>
          </p:cNvSpPr>
          <p:nvPr/>
        </p:nvSpPr>
        <p:spPr bwMode="auto">
          <a:xfrm>
            <a:off x="1244980" y="21907"/>
            <a:ext cx="54700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sz="2600" dirty="0" smtClean="0">
                <a:solidFill>
                  <a:srgbClr val="FFC000"/>
                </a:solidFill>
              </a:rPr>
              <a:t>Formación</a:t>
            </a:r>
            <a:r>
              <a:rPr lang="pt-BR" sz="2600" dirty="0" smtClean="0">
                <a:solidFill>
                  <a:srgbClr val="FFC000"/>
                </a:solidFill>
              </a:rPr>
              <a:t> de </a:t>
            </a:r>
            <a:r>
              <a:rPr lang="pt-BR" sz="2600" dirty="0" smtClean="0">
                <a:solidFill>
                  <a:srgbClr val="FFC000"/>
                </a:solidFill>
              </a:rPr>
              <a:t>Parejas</a:t>
            </a:r>
            <a:r>
              <a:rPr lang="pt-BR" sz="2600" dirty="0" smtClean="0">
                <a:solidFill>
                  <a:srgbClr val="FFC000"/>
                </a:solidFill>
              </a:rPr>
              <a:t> </a:t>
            </a:r>
            <a:r>
              <a:rPr lang="pt-BR" sz="2600" dirty="0" smtClean="0">
                <a:solidFill>
                  <a:srgbClr val="FFC000"/>
                </a:solidFill>
              </a:rPr>
              <a:t>Misioneras</a:t>
            </a:r>
            <a:endParaRPr lang="pt-BR" sz="2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3400" y="514350"/>
            <a:ext cx="8382000" cy="45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1500" indent="-5715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ct val="50000"/>
              </a:spcAft>
            </a:pP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5.   Dé 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su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testimonio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personal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6.   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Vea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el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horario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 y local mas </a:t>
            </a:r>
          </a:p>
          <a:p>
            <a:pPr>
              <a:spcBef>
                <a:spcPts val="600"/>
              </a:spcBef>
              <a:spcAft>
                <a:spcPct val="50000"/>
              </a:spcAft>
            </a:pP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	convenientes;</a:t>
            </a:r>
          </a:p>
          <a:p>
            <a:pPr>
              <a:spcBef>
                <a:spcPts val="600"/>
              </a:spcBef>
            </a:pP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7.  Ore 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pidiendo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 poder 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del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Espíritu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 Santo para </a:t>
            </a:r>
          </a:p>
          <a:p>
            <a:pPr>
              <a:spcBef>
                <a:spcPts val="600"/>
              </a:spcBef>
              <a:spcAft>
                <a:spcPct val="50000"/>
              </a:spcAft>
            </a:pP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	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llevar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 a 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los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estudiantes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 de 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la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Biblia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 al 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bautismo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   8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.  Participe de 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la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Escuela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 de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</a:t>
            </a:r>
          </a:p>
          <a:p>
            <a:pPr>
              <a:spcBef>
                <a:spcPts val="600"/>
              </a:spcBef>
            </a:pP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      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Entrenamiento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de 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su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 distrito o de 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la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</a:p>
          <a:p>
            <a:pPr>
              <a:spcBef>
                <a:spcPts val="600"/>
              </a:spcBef>
            </a:pP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      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Asociación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/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Misión</a:t>
            </a:r>
            <a:r>
              <a:rPr lang="pt-BR" b="0" dirty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7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90600" y="666750"/>
            <a:ext cx="7696200" cy="345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52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pt-BR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spcAft>
                <a:spcPct val="100000"/>
              </a:spcAft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 De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testimonio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de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experiencia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Cristo.</a:t>
            </a:r>
          </a:p>
          <a:p>
            <a:pPr>
              <a:spcAft>
                <a:spcPct val="100000"/>
              </a:spcAft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pareja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misionera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inicia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los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estudios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y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va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hasta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fin. 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Perseverancia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ct val="105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 Evite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discusiones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acusaciones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y evite dar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juicios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Fortalezca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amistad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Text Box 722"/>
          <p:cNvSpPr txBox="1">
            <a:spLocks noChangeArrowheads="1"/>
          </p:cNvSpPr>
          <p:nvPr/>
        </p:nvSpPr>
        <p:spPr bwMode="auto">
          <a:xfrm>
            <a:off x="381000" y="174307"/>
            <a:ext cx="6562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sz="2600" dirty="0" smtClean="0">
                <a:solidFill>
                  <a:srgbClr val="FFC000"/>
                </a:solidFill>
              </a:rPr>
              <a:t>Como </a:t>
            </a:r>
            <a:r>
              <a:rPr lang="pt-BR" sz="2600" dirty="0" smtClean="0">
                <a:solidFill>
                  <a:srgbClr val="FFC000"/>
                </a:solidFill>
              </a:rPr>
              <a:t>Llevar</a:t>
            </a:r>
            <a:r>
              <a:rPr lang="pt-BR" sz="2600" dirty="0" smtClean="0">
                <a:solidFill>
                  <a:srgbClr val="FFC000"/>
                </a:solidFill>
              </a:rPr>
              <a:t> personas a </a:t>
            </a:r>
            <a:r>
              <a:rPr lang="pt-BR" sz="2600" dirty="0" smtClean="0">
                <a:solidFill>
                  <a:srgbClr val="FFC000"/>
                </a:solidFill>
              </a:rPr>
              <a:t>la</a:t>
            </a:r>
            <a:r>
              <a:rPr lang="pt-BR" sz="2600" dirty="0" smtClean="0">
                <a:solidFill>
                  <a:srgbClr val="FFC000"/>
                </a:solidFill>
              </a:rPr>
              <a:t> </a:t>
            </a:r>
            <a:r>
              <a:rPr lang="pt-BR" sz="2600" dirty="0" smtClean="0">
                <a:solidFill>
                  <a:srgbClr val="FFC000"/>
                </a:solidFill>
              </a:rPr>
              <a:t>desición</a:t>
            </a:r>
            <a:r>
              <a:rPr lang="pt-BR" sz="2600" dirty="0" smtClean="0">
                <a:solidFill>
                  <a:srgbClr val="FFC000"/>
                </a:solidFill>
              </a:rPr>
              <a:t> </a:t>
            </a:r>
            <a:endParaRPr lang="pt-BR" sz="2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85800" y="678924"/>
            <a:ext cx="8001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6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150000"/>
              </a:spcAft>
              <a:defRPr/>
            </a:pP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4. Consiga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primero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que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los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interesados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se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entreguen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a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Jesucristo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spcAft>
                <a:spcPct val="150000"/>
              </a:spcAft>
              <a:defRPr/>
            </a:pP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5. Consiga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decisiones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cada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estudio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bíblico.</a:t>
            </a:r>
          </a:p>
          <a:p>
            <a:pPr>
              <a:defRPr/>
            </a:pP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6. Descubra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las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necesidades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sociales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espirituales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y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materiales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y trate de 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ayudarlos</a:t>
            </a:r>
            <a:r>
              <a:rPr lang="pt-BR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defRPr/>
            </a:pPr>
            <a:endParaRPr lang="pt-BR" b="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Technology TC999">
  <a:themeElements>
    <a:clrScheme name="Custom 3">
      <a:dk1>
        <a:sysClr val="windowText" lastClr="000000"/>
      </a:dk1>
      <a:lt1>
        <a:sysClr val="window" lastClr="FFFFFF"/>
      </a:lt1>
      <a:dk2>
        <a:srgbClr val="676767"/>
      </a:dk2>
      <a:lt2>
        <a:srgbClr val="EEECE1"/>
      </a:lt2>
      <a:accent1>
        <a:srgbClr val="EFB32F"/>
      </a:accent1>
      <a:accent2>
        <a:srgbClr val="EF792F"/>
      </a:accent2>
      <a:accent3>
        <a:srgbClr val="E33830"/>
      </a:accent3>
      <a:accent4>
        <a:srgbClr val="2E3640"/>
      </a:accent4>
      <a:accent5>
        <a:srgbClr val="4BACC6"/>
      </a:accent5>
      <a:accent6>
        <a:srgbClr val="7030A0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</TotalTime>
  <Words>474</Words>
  <Application>Microsoft Office PowerPoint</Application>
  <PresentationFormat>Presentación en pantalla (16:9)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Arial Narrow</vt:lpstr>
      <vt:lpstr>Brush Script MT</vt:lpstr>
      <vt:lpstr>Calibri</vt:lpstr>
      <vt:lpstr>Times New Roman</vt:lpstr>
      <vt:lpstr>Verdana</vt:lpstr>
      <vt:lpstr>StockLayouts Technology TC999</vt:lpstr>
      <vt:lpstr>Parejas Misioneras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StockLayouts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Elías Torres</cp:lastModifiedBy>
  <cp:revision>218</cp:revision>
  <dcterms:created xsi:type="dcterms:W3CDTF">2010-07-09T22:21:36Z</dcterms:created>
  <dcterms:modified xsi:type="dcterms:W3CDTF">2014-08-22T17:25:32Z</dcterms:modified>
</cp:coreProperties>
</file>