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77" r:id="rId3"/>
    <p:sldId id="284" r:id="rId4"/>
    <p:sldId id="279" r:id="rId5"/>
    <p:sldId id="278" r:id="rId6"/>
    <p:sldId id="281" r:id="rId7"/>
    <p:sldId id="283" r:id="rId8"/>
    <p:sldId id="282" r:id="rId9"/>
    <p:sldId id="280" r:id="rId10"/>
  </p:sldIdLst>
  <p:sldSz cx="12192000" cy="6858000"/>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Estilo medio 4 - Énfasis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C4B1156A-380E-4F78-BDF5-A606A8083BF9}" styleName="Estilo medio 4 - Énfasis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AF606853-7671-496A-8E4F-DF71F8EC918B}" styleName="Estilo oscuro 1 - Énfasis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Estilo oscuro 1 - Énfasis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Estilo oscuro 1 - Énfasis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75DCB02-9BB8-47FD-8907-85C794F793BA}" styleName="Estilo temático 1 - Énfasis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7CE84F3-28C3-443E-9E96-99CF82512B78}" styleName="Estilo oscuro 1 - Énfasis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84E427A-3D55-4303-BF80-6455036E1DE7}" styleName="Estilo temático 1 - Énfasis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125E5076-3810-47DD-B79F-674D7AD40C01}" styleName="Estilo oscuro 1 - Énfasis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06799F8-075E-4A3A-A7F6-7FBC6576F1A4}" styleName="Estilo temático 2 - Énfasis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15" autoAdjust="0"/>
    <p:restoredTop sz="94434" autoAdjust="0"/>
  </p:normalViewPr>
  <p:slideViewPr>
    <p:cSldViewPr snapToGrid="0">
      <p:cViewPr varScale="1">
        <p:scale>
          <a:sx n="70" d="100"/>
          <a:sy n="70" d="100"/>
        </p:scale>
        <p:origin x="618" y="7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BD903E6A-02D5-426B-B12F-B33B67E19512}" type="datetimeFigureOut">
              <a:rPr lang="es-PE" smtClean="0"/>
              <a:t>22/08/2014</a:t>
            </a:fld>
            <a:endParaRPr lang="es-PE" dirty="0"/>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endParaRPr lang="es-PE" dirty="0"/>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AF3775F8-1733-4AA9-9A6C-3812D54939DE}" type="slidenum">
              <a:rPr lang="es-PE" smtClean="0"/>
              <a:t>‹Nº›</a:t>
            </a:fld>
            <a:endParaRPr lang="es-PE" dirty="0"/>
          </a:p>
        </p:txBody>
      </p:sp>
    </p:spTree>
    <p:extLst>
      <p:ext uri="{BB962C8B-B14F-4D97-AF65-F5344CB8AC3E}">
        <p14:creationId xmlns:p14="http://schemas.microsoft.com/office/powerpoint/2010/main" val="3517192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dirty="0" smtClean="0"/>
              <a:t>Haga clic en el icono para agregar una imagen</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D903E6A-02D5-426B-B12F-B33B67E19512}" type="datetimeFigureOut">
              <a:rPr lang="es-PE" smtClean="0"/>
              <a:t>22/08/2014</a:t>
            </a:fld>
            <a:endParaRPr lang="es-PE" dirty="0"/>
          </a:p>
        </p:txBody>
      </p:sp>
      <p:sp>
        <p:nvSpPr>
          <p:cNvPr id="6" name="Footer Placeholder 5"/>
          <p:cNvSpPr>
            <a:spLocks noGrp="1"/>
          </p:cNvSpPr>
          <p:nvPr>
            <p:ph type="ftr" sz="quarter" idx="11"/>
          </p:nvPr>
        </p:nvSpPr>
        <p:spPr/>
        <p:txBody>
          <a:bodyPr/>
          <a:lstStyle/>
          <a:p>
            <a:endParaRPr lang="es-PE"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AF3775F8-1733-4AA9-9A6C-3812D54939DE}" type="slidenum">
              <a:rPr lang="es-PE" smtClean="0"/>
              <a:t>‹Nº›</a:t>
            </a:fld>
            <a:endParaRPr lang="es-PE" dirty="0"/>
          </a:p>
        </p:txBody>
      </p:sp>
    </p:spTree>
    <p:extLst>
      <p:ext uri="{BB962C8B-B14F-4D97-AF65-F5344CB8AC3E}">
        <p14:creationId xmlns:p14="http://schemas.microsoft.com/office/powerpoint/2010/main" val="1199198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ítulo y descripción">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es-ES" smtClean="0"/>
              <a:t>Haga clic para modificar el estilo de título del patrón</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D903E6A-02D5-426B-B12F-B33B67E19512}" type="datetimeFigureOut">
              <a:rPr lang="es-PE" smtClean="0"/>
              <a:t>22/08/2014</a:t>
            </a:fld>
            <a:endParaRPr lang="es-PE" dirty="0"/>
          </a:p>
        </p:txBody>
      </p:sp>
      <p:sp>
        <p:nvSpPr>
          <p:cNvPr id="5" name="Footer Placeholder 4"/>
          <p:cNvSpPr>
            <a:spLocks noGrp="1"/>
          </p:cNvSpPr>
          <p:nvPr>
            <p:ph type="ftr" sz="quarter" idx="11"/>
          </p:nvPr>
        </p:nvSpPr>
        <p:spPr/>
        <p:txBody>
          <a:bodyPr/>
          <a:lstStyle/>
          <a:p>
            <a:endParaRPr lang="es-PE"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F3775F8-1733-4AA9-9A6C-3812D54939DE}" type="slidenum">
              <a:rPr lang="es-PE" smtClean="0"/>
              <a:t>‹Nº›</a:t>
            </a:fld>
            <a:endParaRPr lang="es-PE" dirty="0"/>
          </a:p>
        </p:txBody>
      </p:sp>
    </p:spTree>
    <p:extLst>
      <p:ext uri="{BB962C8B-B14F-4D97-AF65-F5344CB8AC3E}">
        <p14:creationId xmlns:p14="http://schemas.microsoft.com/office/powerpoint/2010/main" val="11772005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 con descripción">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es-ES" smtClean="0"/>
              <a:t>Haga clic para modificar el estilo de título del patrón</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D903E6A-02D5-426B-B12F-B33B67E19512}" type="datetimeFigureOut">
              <a:rPr lang="es-PE" smtClean="0"/>
              <a:t>22/08/2014</a:t>
            </a:fld>
            <a:endParaRPr lang="es-PE" dirty="0"/>
          </a:p>
        </p:txBody>
      </p:sp>
      <p:sp>
        <p:nvSpPr>
          <p:cNvPr id="5" name="Footer Placeholder 4"/>
          <p:cNvSpPr>
            <a:spLocks noGrp="1"/>
          </p:cNvSpPr>
          <p:nvPr>
            <p:ph type="ftr" sz="quarter" idx="11"/>
          </p:nvPr>
        </p:nvSpPr>
        <p:spPr/>
        <p:txBody>
          <a:bodyPr/>
          <a:lstStyle/>
          <a:p>
            <a:endParaRPr lang="es-PE" dirty="0"/>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F3775F8-1733-4AA9-9A6C-3812D54939DE}" type="slidenum">
              <a:rPr lang="es-PE" smtClean="0"/>
              <a:t>‹Nº›</a:t>
            </a:fld>
            <a:endParaRPr lang="es-PE" dirty="0"/>
          </a:p>
        </p:txBody>
      </p:sp>
    </p:spTree>
    <p:extLst>
      <p:ext uri="{BB962C8B-B14F-4D97-AF65-F5344CB8AC3E}">
        <p14:creationId xmlns:p14="http://schemas.microsoft.com/office/powerpoint/2010/main" val="2636123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Tarjeta de nombre">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D903E6A-02D5-426B-B12F-B33B67E19512}" type="datetimeFigureOut">
              <a:rPr lang="es-PE" smtClean="0"/>
              <a:t>22/08/2014</a:t>
            </a:fld>
            <a:endParaRPr lang="es-PE" dirty="0"/>
          </a:p>
        </p:txBody>
      </p:sp>
      <p:sp>
        <p:nvSpPr>
          <p:cNvPr id="5" name="Footer Placeholder 4"/>
          <p:cNvSpPr>
            <a:spLocks noGrp="1"/>
          </p:cNvSpPr>
          <p:nvPr>
            <p:ph type="ftr" sz="quarter" idx="11"/>
          </p:nvPr>
        </p:nvSpPr>
        <p:spPr/>
        <p:txBody>
          <a:bodyPr/>
          <a:lstStyle/>
          <a:p>
            <a:endParaRPr lang="es-PE" dirty="0"/>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F3775F8-1733-4AA9-9A6C-3812D54939DE}" type="slidenum">
              <a:rPr lang="es-PE" smtClean="0"/>
              <a:t>‹Nº›</a:t>
            </a:fld>
            <a:endParaRPr lang="es-PE" dirty="0"/>
          </a:p>
        </p:txBody>
      </p:sp>
    </p:spTree>
    <p:extLst>
      <p:ext uri="{BB962C8B-B14F-4D97-AF65-F5344CB8AC3E}">
        <p14:creationId xmlns:p14="http://schemas.microsoft.com/office/powerpoint/2010/main" val="11513613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D903E6A-02D5-426B-B12F-B33B67E19512}" type="datetimeFigureOut">
              <a:rPr lang="es-PE" smtClean="0"/>
              <a:t>22/08/2014</a:t>
            </a:fld>
            <a:endParaRPr lang="es-PE" dirty="0"/>
          </a:p>
        </p:txBody>
      </p:sp>
      <p:sp>
        <p:nvSpPr>
          <p:cNvPr id="8" name="Footer Placeholder 7"/>
          <p:cNvSpPr>
            <a:spLocks noGrp="1"/>
          </p:cNvSpPr>
          <p:nvPr>
            <p:ph type="ftr" sz="quarter" idx="11"/>
          </p:nvPr>
        </p:nvSpPr>
        <p:spPr/>
        <p:txBody>
          <a:bodyPr/>
          <a:lstStyle/>
          <a:p>
            <a:endParaRPr lang="es-PE" dirty="0"/>
          </a:p>
        </p:txBody>
      </p:sp>
      <p:sp>
        <p:nvSpPr>
          <p:cNvPr id="9" name="Slide Number Placeholder 8"/>
          <p:cNvSpPr>
            <a:spLocks noGrp="1"/>
          </p:cNvSpPr>
          <p:nvPr>
            <p:ph type="sldNum" sz="quarter" idx="12"/>
          </p:nvPr>
        </p:nvSpPr>
        <p:spPr/>
        <p:txBody>
          <a:bodyPr/>
          <a:lstStyle/>
          <a:p>
            <a:fld id="{AF3775F8-1733-4AA9-9A6C-3812D54939DE}" type="slidenum">
              <a:rPr lang="es-PE" smtClean="0"/>
              <a:t>‹Nº›</a:t>
            </a:fld>
            <a:endParaRPr lang="es-PE" dirty="0"/>
          </a:p>
        </p:txBody>
      </p:sp>
    </p:spTree>
    <p:extLst>
      <p:ext uri="{BB962C8B-B14F-4D97-AF65-F5344CB8AC3E}">
        <p14:creationId xmlns:p14="http://schemas.microsoft.com/office/powerpoint/2010/main" val="1257046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dirty="0" smtClean="0"/>
              <a:t>Haga clic en el icono para agregar una imagen</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dirty="0" smtClean="0"/>
              <a:t>Haga clic en el icono para agregar una imagen</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dirty="0" smtClean="0"/>
              <a:t>Haga clic en el icono para agregar una imagen</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D903E6A-02D5-426B-B12F-B33B67E19512}" type="datetimeFigureOut">
              <a:rPr lang="es-PE" smtClean="0"/>
              <a:t>22/08/2014</a:t>
            </a:fld>
            <a:endParaRPr lang="es-PE" dirty="0"/>
          </a:p>
        </p:txBody>
      </p:sp>
      <p:sp>
        <p:nvSpPr>
          <p:cNvPr id="8" name="Footer Placeholder 7"/>
          <p:cNvSpPr>
            <a:spLocks noGrp="1"/>
          </p:cNvSpPr>
          <p:nvPr>
            <p:ph type="ftr" sz="quarter" idx="11"/>
          </p:nvPr>
        </p:nvSpPr>
        <p:spPr/>
        <p:txBody>
          <a:bodyPr/>
          <a:lstStyle/>
          <a:p>
            <a:endParaRPr lang="es-PE" dirty="0"/>
          </a:p>
        </p:txBody>
      </p:sp>
      <p:sp>
        <p:nvSpPr>
          <p:cNvPr id="9" name="Slide Number Placeholder 8"/>
          <p:cNvSpPr>
            <a:spLocks noGrp="1"/>
          </p:cNvSpPr>
          <p:nvPr>
            <p:ph type="sldNum" sz="quarter" idx="12"/>
          </p:nvPr>
        </p:nvSpPr>
        <p:spPr/>
        <p:txBody>
          <a:bodyPr/>
          <a:lstStyle/>
          <a:p>
            <a:fld id="{AF3775F8-1733-4AA9-9A6C-3812D54939DE}" type="slidenum">
              <a:rPr lang="es-PE" smtClean="0"/>
              <a:t>‹Nº›</a:t>
            </a:fld>
            <a:endParaRPr lang="es-PE" dirty="0"/>
          </a:p>
        </p:txBody>
      </p:sp>
    </p:spTree>
    <p:extLst>
      <p:ext uri="{BB962C8B-B14F-4D97-AF65-F5344CB8AC3E}">
        <p14:creationId xmlns:p14="http://schemas.microsoft.com/office/powerpoint/2010/main" val="17620715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nchorCtr="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D903E6A-02D5-426B-B12F-B33B67E19512}" type="datetimeFigureOut">
              <a:rPr lang="es-PE" smtClean="0"/>
              <a:t>22/08/2014</a:t>
            </a:fld>
            <a:endParaRPr lang="es-PE" dirty="0"/>
          </a:p>
        </p:txBody>
      </p:sp>
      <p:sp>
        <p:nvSpPr>
          <p:cNvPr id="5" name="Footer Placeholder 4"/>
          <p:cNvSpPr>
            <a:spLocks noGrp="1"/>
          </p:cNvSpPr>
          <p:nvPr>
            <p:ph type="ftr" sz="quarter" idx="11"/>
          </p:nvPr>
        </p:nvSpPr>
        <p:spPr/>
        <p:txBody>
          <a:bodyPr/>
          <a:lstStyle/>
          <a:p>
            <a:endParaRPr lang="es-PE" dirty="0"/>
          </a:p>
        </p:txBody>
      </p:sp>
      <p:sp>
        <p:nvSpPr>
          <p:cNvPr id="6" name="Slide Number Placeholder 5"/>
          <p:cNvSpPr>
            <a:spLocks noGrp="1"/>
          </p:cNvSpPr>
          <p:nvPr>
            <p:ph type="sldNum" sz="quarter" idx="12"/>
          </p:nvPr>
        </p:nvSpPr>
        <p:spPr/>
        <p:txBody>
          <a:bodyPr/>
          <a:lstStyle/>
          <a:p>
            <a:fld id="{AF3775F8-1733-4AA9-9A6C-3812D54939DE}" type="slidenum">
              <a:rPr lang="es-PE" smtClean="0"/>
              <a:t>‹Nº›</a:t>
            </a:fld>
            <a:endParaRPr lang="es-PE" dirty="0"/>
          </a:p>
        </p:txBody>
      </p:sp>
    </p:spTree>
    <p:extLst>
      <p:ext uri="{BB962C8B-B14F-4D97-AF65-F5344CB8AC3E}">
        <p14:creationId xmlns:p14="http://schemas.microsoft.com/office/powerpoint/2010/main" val="28100132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D903E6A-02D5-426B-B12F-B33B67E19512}" type="datetimeFigureOut">
              <a:rPr lang="es-PE" smtClean="0"/>
              <a:t>22/08/2014</a:t>
            </a:fld>
            <a:endParaRPr lang="es-PE" dirty="0"/>
          </a:p>
        </p:txBody>
      </p:sp>
      <p:sp>
        <p:nvSpPr>
          <p:cNvPr id="5" name="Footer Placeholder 4"/>
          <p:cNvSpPr>
            <a:spLocks noGrp="1"/>
          </p:cNvSpPr>
          <p:nvPr>
            <p:ph type="ftr" sz="quarter" idx="11"/>
          </p:nvPr>
        </p:nvSpPr>
        <p:spPr/>
        <p:txBody>
          <a:bodyPr/>
          <a:lstStyle/>
          <a:p>
            <a:endParaRPr lang="es-PE"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F3775F8-1733-4AA9-9A6C-3812D54939DE}" type="slidenum">
              <a:rPr lang="es-PE" smtClean="0"/>
              <a:t>‹Nº›</a:t>
            </a:fld>
            <a:endParaRPr lang="es-PE" dirty="0"/>
          </a:p>
        </p:txBody>
      </p:sp>
    </p:spTree>
    <p:extLst>
      <p:ext uri="{BB962C8B-B14F-4D97-AF65-F5344CB8AC3E}">
        <p14:creationId xmlns:p14="http://schemas.microsoft.com/office/powerpoint/2010/main" val="3561137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D903E6A-02D5-426B-B12F-B33B67E19512}" type="datetimeFigureOut">
              <a:rPr lang="es-PE" smtClean="0"/>
              <a:t>22/08/2014</a:t>
            </a:fld>
            <a:endParaRPr lang="es-PE" dirty="0"/>
          </a:p>
        </p:txBody>
      </p:sp>
      <p:sp>
        <p:nvSpPr>
          <p:cNvPr id="5" name="Footer Placeholder 4"/>
          <p:cNvSpPr>
            <a:spLocks noGrp="1"/>
          </p:cNvSpPr>
          <p:nvPr>
            <p:ph type="ftr" sz="quarter" idx="11"/>
          </p:nvPr>
        </p:nvSpPr>
        <p:spPr/>
        <p:txBody>
          <a:bodyPr/>
          <a:lstStyle/>
          <a:p>
            <a:endParaRPr lang="es-PE" dirty="0"/>
          </a:p>
        </p:txBody>
      </p:sp>
      <p:sp>
        <p:nvSpPr>
          <p:cNvPr id="6" name="Slide Number Placeholder 5"/>
          <p:cNvSpPr>
            <a:spLocks noGrp="1"/>
          </p:cNvSpPr>
          <p:nvPr>
            <p:ph type="sldNum" sz="quarter" idx="12"/>
          </p:nvPr>
        </p:nvSpPr>
        <p:spPr/>
        <p:txBody>
          <a:bodyPr/>
          <a:lstStyle/>
          <a:p>
            <a:fld id="{AF3775F8-1733-4AA9-9A6C-3812D54939DE}" type="slidenum">
              <a:rPr lang="es-PE" smtClean="0"/>
              <a:t>‹Nº›</a:t>
            </a:fld>
            <a:endParaRPr lang="es-PE" dirty="0"/>
          </a:p>
        </p:txBody>
      </p:sp>
    </p:spTree>
    <p:extLst>
      <p:ext uri="{BB962C8B-B14F-4D97-AF65-F5344CB8AC3E}">
        <p14:creationId xmlns:p14="http://schemas.microsoft.com/office/powerpoint/2010/main" val="3356163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D903E6A-02D5-426B-B12F-B33B67E19512}" type="datetimeFigureOut">
              <a:rPr lang="es-PE" smtClean="0"/>
              <a:t>22/08/2014</a:t>
            </a:fld>
            <a:endParaRPr lang="es-PE" dirty="0"/>
          </a:p>
        </p:txBody>
      </p:sp>
      <p:sp>
        <p:nvSpPr>
          <p:cNvPr id="5" name="Footer Placeholder 4"/>
          <p:cNvSpPr>
            <a:spLocks noGrp="1"/>
          </p:cNvSpPr>
          <p:nvPr>
            <p:ph type="ftr" sz="quarter" idx="11"/>
          </p:nvPr>
        </p:nvSpPr>
        <p:spPr/>
        <p:txBody>
          <a:bodyPr/>
          <a:lstStyle/>
          <a:p>
            <a:endParaRPr lang="es-PE" dirty="0"/>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F3775F8-1733-4AA9-9A6C-3812D54939DE}" type="slidenum">
              <a:rPr lang="es-PE" smtClean="0"/>
              <a:t>‹Nº›</a:t>
            </a:fld>
            <a:endParaRPr lang="es-PE" dirty="0"/>
          </a:p>
        </p:txBody>
      </p:sp>
    </p:spTree>
    <p:extLst>
      <p:ext uri="{BB962C8B-B14F-4D97-AF65-F5344CB8AC3E}">
        <p14:creationId xmlns:p14="http://schemas.microsoft.com/office/powerpoint/2010/main" val="3954615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BD903E6A-02D5-426B-B12F-B33B67E19512}" type="datetimeFigureOut">
              <a:rPr lang="es-PE" smtClean="0"/>
              <a:t>22/08/2014</a:t>
            </a:fld>
            <a:endParaRPr lang="es-PE" dirty="0"/>
          </a:p>
        </p:txBody>
      </p:sp>
      <p:sp>
        <p:nvSpPr>
          <p:cNvPr id="6" name="Footer Placeholder 5"/>
          <p:cNvSpPr>
            <a:spLocks noGrp="1"/>
          </p:cNvSpPr>
          <p:nvPr>
            <p:ph type="ftr" sz="quarter" idx="11"/>
          </p:nvPr>
        </p:nvSpPr>
        <p:spPr/>
        <p:txBody>
          <a:bodyPr/>
          <a:lstStyle/>
          <a:p>
            <a:endParaRPr lang="es-PE" dirty="0"/>
          </a:p>
        </p:txBody>
      </p:sp>
      <p:sp>
        <p:nvSpPr>
          <p:cNvPr id="7" name="Slide Number Placeholder 6"/>
          <p:cNvSpPr>
            <a:spLocks noGrp="1"/>
          </p:cNvSpPr>
          <p:nvPr>
            <p:ph type="sldNum" sz="quarter" idx="12"/>
          </p:nvPr>
        </p:nvSpPr>
        <p:spPr/>
        <p:txBody>
          <a:bodyPr/>
          <a:lstStyle/>
          <a:p>
            <a:fld id="{AF3775F8-1733-4AA9-9A6C-3812D54939DE}" type="slidenum">
              <a:rPr lang="es-PE" smtClean="0"/>
              <a:t>‹Nº›</a:t>
            </a:fld>
            <a:endParaRPr lang="es-PE" dirty="0"/>
          </a:p>
        </p:txBody>
      </p:sp>
    </p:spTree>
    <p:extLst>
      <p:ext uri="{BB962C8B-B14F-4D97-AF65-F5344CB8AC3E}">
        <p14:creationId xmlns:p14="http://schemas.microsoft.com/office/powerpoint/2010/main" val="1089710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D903E6A-02D5-426B-B12F-B33B67E19512}" type="datetimeFigureOut">
              <a:rPr lang="es-PE" smtClean="0"/>
              <a:t>22/08/2014</a:t>
            </a:fld>
            <a:endParaRPr lang="es-PE" dirty="0"/>
          </a:p>
        </p:txBody>
      </p:sp>
      <p:sp>
        <p:nvSpPr>
          <p:cNvPr id="8" name="Footer Placeholder 7"/>
          <p:cNvSpPr>
            <a:spLocks noGrp="1"/>
          </p:cNvSpPr>
          <p:nvPr>
            <p:ph type="ftr" sz="quarter" idx="11"/>
          </p:nvPr>
        </p:nvSpPr>
        <p:spPr/>
        <p:txBody>
          <a:bodyPr/>
          <a:lstStyle/>
          <a:p>
            <a:endParaRPr lang="es-PE" dirty="0"/>
          </a:p>
        </p:txBody>
      </p:sp>
      <p:sp>
        <p:nvSpPr>
          <p:cNvPr id="9" name="Slide Number Placeholder 8"/>
          <p:cNvSpPr>
            <a:spLocks noGrp="1"/>
          </p:cNvSpPr>
          <p:nvPr>
            <p:ph type="sldNum" sz="quarter" idx="12"/>
          </p:nvPr>
        </p:nvSpPr>
        <p:spPr/>
        <p:txBody>
          <a:bodyPr/>
          <a:lstStyle/>
          <a:p>
            <a:fld id="{AF3775F8-1733-4AA9-9A6C-3812D54939DE}" type="slidenum">
              <a:rPr lang="es-PE" smtClean="0"/>
              <a:t>‹Nº›</a:t>
            </a:fld>
            <a:endParaRPr lang="es-PE" dirty="0"/>
          </a:p>
        </p:txBody>
      </p:sp>
    </p:spTree>
    <p:extLst>
      <p:ext uri="{BB962C8B-B14F-4D97-AF65-F5344CB8AC3E}">
        <p14:creationId xmlns:p14="http://schemas.microsoft.com/office/powerpoint/2010/main" val="395124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D903E6A-02D5-426B-B12F-B33B67E19512}" type="datetimeFigureOut">
              <a:rPr lang="es-PE" smtClean="0"/>
              <a:t>22/08/2014</a:t>
            </a:fld>
            <a:endParaRPr lang="es-PE" dirty="0"/>
          </a:p>
        </p:txBody>
      </p:sp>
      <p:sp>
        <p:nvSpPr>
          <p:cNvPr id="4" name="Footer Placeholder 3"/>
          <p:cNvSpPr>
            <a:spLocks noGrp="1"/>
          </p:cNvSpPr>
          <p:nvPr>
            <p:ph type="ftr" sz="quarter" idx="11"/>
          </p:nvPr>
        </p:nvSpPr>
        <p:spPr/>
        <p:txBody>
          <a:bodyPr/>
          <a:lstStyle/>
          <a:p>
            <a:endParaRPr lang="es-PE" dirty="0"/>
          </a:p>
        </p:txBody>
      </p:sp>
      <p:sp>
        <p:nvSpPr>
          <p:cNvPr id="5" name="Slide Number Placeholder 4"/>
          <p:cNvSpPr>
            <a:spLocks noGrp="1"/>
          </p:cNvSpPr>
          <p:nvPr>
            <p:ph type="sldNum" sz="quarter" idx="12"/>
          </p:nvPr>
        </p:nvSpPr>
        <p:spPr/>
        <p:txBody>
          <a:bodyPr/>
          <a:lstStyle/>
          <a:p>
            <a:fld id="{AF3775F8-1733-4AA9-9A6C-3812D54939DE}" type="slidenum">
              <a:rPr lang="es-PE" smtClean="0"/>
              <a:t>‹Nº›</a:t>
            </a:fld>
            <a:endParaRPr lang="es-PE" dirty="0"/>
          </a:p>
        </p:txBody>
      </p:sp>
    </p:spTree>
    <p:extLst>
      <p:ext uri="{BB962C8B-B14F-4D97-AF65-F5344CB8AC3E}">
        <p14:creationId xmlns:p14="http://schemas.microsoft.com/office/powerpoint/2010/main" val="3481762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903E6A-02D5-426B-B12F-B33B67E19512}" type="datetimeFigureOut">
              <a:rPr lang="es-PE" smtClean="0"/>
              <a:t>22/08/2014</a:t>
            </a:fld>
            <a:endParaRPr lang="es-PE" dirty="0"/>
          </a:p>
        </p:txBody>
      </p:sp>
      <p:sp>
        <p:nvSpPr>
          <p:cNvPr id="3" name="Footer Placeholder 2"/>
          <p:cNvSpPr>
            <a:spLocks noGrp="1"/>
          </p:cNvSpPr>
          <p:nvPr>
            <p:ph type="ftr" sz="quarter" idx="11"/>
          </p:nvPr>
        </p:nvSpPr>
        <p:spPr/>
        <p:txBody>
          <a:bodyPr/>
          <a:lstStyle/>
          <a:p>
            <a:endParaRPr lang="es-PE"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AF3775F8-1733-4AA9-9A6C-3812D54939DE}" type="slidenum">
              <a:rPr lang="es-PE" smtClean="0"/>
              <a:t>‹Nº›</a:t>
            </a:fld>
            <a:endParaRPr lang="es-PE" dirty="0"/>
          </a:p>
        </p:txBody>
      </p:sp>
    </p:spTree>
    <p:extLst>
      <p:ext uri="{BB962C8B-B14F-4D97-AF65-F5344CB8AC3E}">
        <p14:creationId xmlns:p14="http://schemas.microsoft.com/office/powerpoint/2010/main" val="178954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D903E6A-02D5-426B-B12F-B33B67E19512}" type="datetimeFigureOut">
              <a:rPr lang="es-PE" smtClean="0"/>
              <a:t>22/08/2014</a:t>
            </a:fld>
            <a:endParaRPr lang="es-PE" dirty="0"/>
          </a:p>
        </p:txBody>
      </p:sp>
      <p:sp>
        <p:nvSpPr>
          <p:cNvPr id="6" name="Footer Placeholder 5"/>
          <p:cNvSpPr>
            <a:spLocks noGrp="1"/>
          </p:cNvSpPr>
          <p:nvPr>
            <p:ph type="ftr" sz="quarter" idx="11"/>
          </p:nvPr>
        </p:nvSpPr>
        <p:spPr/>
        <p:txBody>
          <a:bodyPr/>
          <a:lstStyle/>
          <a:p>
            <a:endParaRPr lang="es-PE" dirty="0"/>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AF3775F8-1733-4AA9-9A6C-3812D54939DE}" type="slidenum">
              <a:rPr lang="es-PE" smtClean="0"/>
              <a:t>‹Nº›</a:t>
            </a:fld>
            <a:endParaRPr lang="es-PE" dirty="0"/>
          </a:p>
        </p:txBody>
      </p:sp>
    </p:spTree>
    <p:extLst>
      <p:ext uri="{BB962C8B-B14F-4D97-AF65-F5344CB8AC3E}">
        <p14:creationId xmlns:p14="http://schemas.microsoft.com/office/powerpoint/2010/main" val="970465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dirty="0" smtClean="0"/>
              <a:t>Haga clic en el icono para agregar una imagen</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D903E6A-02D5-426B-B12F-B33B67E19512}" type="datetimeFigureOut">
              <a:rPr lang="es-PE" smtClean="0"/>
              <a:t>22/08/2014</a:t>
            </a:fld>
            <a:endParaRPr lang="es-PE" dirty="0"/>
          </a:p>
        </p:txBody>
      </p:sp>
      <p:sp>
        <p:nvSpPr>
          <p:cNvPr id="6" name="Footer Placeholder 5"/>
          <p:cNvSpPr>
            <a:spLocks noGrp="1"/>
          </p:cNvSpPr>
          <p:nvPr>
            <p:ph type="ftr" sz="quarter" idx="11"/>
          </p:nvPr>
        </p:nvSpPr>
        <p:spPr/>
        <p:txBody>
          <a:bodyPr/>
          <a:lstStyle/>
          <a:p>
            <a:endParaRPr lang="es-PE"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AF3775F8-1733-4AA9-9A6C-3812D54939DE}" type="slidenum">
              <a:rPr lang="es-PE" smtClean="0"/>
              <a:t>‹Nº›</a:t>
            </a:fld>
            <a:endParaRPr lang="es-PE" dirty="0"/>
          </a:p>
        </p:txBody>
      </p:sp>
    </p:spTree>
    <p:extLst>
      <p:ext uri="{BB962C8B-B14F-4D97-AF65-F5344CB8AC3E}">
        <p14:creationId xmlns:p14="http://schemas.microsoft.com/office/powerpoint/2010/main" val="33847672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BD903E6A-02D5-426B-B12F-B33B67E19512}" type="datetimeFigureOut">
              <a:rPr lang="es-PE" smtClean="0"/>
              <a:t>22/08/2014</a:t>
            </a:fld>
            <a:endParaRPr lang="es-PE" dirty="0"/>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endParaRPr lang="es-PE" dirty="0"/>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AF3775F8-1733-4AA9-9A6C-3812D54939DE}" type="slidenum">
              <a:rPr lang="es-PE" smtClean="0"/>
              <a:t>‹Nº›</a:t>
            </a:fld>
            <a:endParaRPr lang="es-PE" dirty="0"/>
          </a:p>
        </p:txBody>
      </p:sp>
    </p:spTree>
    <p:extLst>
      <p:ext uri="{BB962C8B-B14F-4D97-AF65-F5344CB8AC3E}">
        <p14:creationId xmlns:p14="http://schemas.microsoft.com/office/powerpoint/2010/main" val="695092529"/>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 id="2147483746" r:id="rId14"/>
    <p:sldLayoutId id="2147483747" r:id="rId15"/>
    <p:sldLayoutId id="2147483748" r:id="rId16"/>
    <p:sldLayoutId id="2147483749"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955343" y="1037230"/>
            <a:ext cx="7210118" cy="928712"/>
          </a:xfrm>
        </p:spPr>
        <p:txBody>
          <a:bodyPr/>
          <a:lstStyle/>
          <a:p>
            <a:r>
              <a:rPr lang="es-PE" sz="4800" b="1" dirty="0" smtClean="0"/>
              <a:t>Parejas Misioneras</a:t>
            </a:r>
            <a:endParaRPr lang="es-PE" sz="4800" b="1" dirty="0"/>
          </a:p>
        </p:txBody>
      </p:sp>
      <p:pic>
        <p:nvPicPr>
          <p:cNvPr id="4" name="Imagen 3"/>
          <p:cNvPicPr>
            <a:picLocks noChangeAspect="1"/>
          </p:cNvPicPr>
          <p:nvPr/>
        </p:nvPicPr>
        <p:blipFill>
          <a:blip r:embed="rId2"/>
          <a:stretch>
            <a:fillRect/>
          </a:stretch>
        </p:blipFill>
        <p:spPr>
          <a:xfrm>
            <a:off x="5264636" y="1774208"/>
            <a:ext cx="6927364" cy="5083791"/>
          </a:xfrm>
          <a:prstGeom prst="rect">
            <a:avLst/>
          </a:prstGeom>
        </p:spPr>
      </p:pic>
      <p:pic>
        <p:nvPicPr>
          <p:cNvPr id="5" name="Imagen 4"/>
          <p:cNvPicPr>
            <a:picLocks noChangeAspect="1"/>
          </p:cNvPicPr>
          <p:nvPr/>
        </p:nvPicPr>
        <p:blipFill>
          <a:blip r:embed="rId3" cstate="print">
            <a:biLevel thresh="75000"/>
            <a:extLst>
              <a:ext uri="{28A0092B-C50C-407E-A947-70E740481C1C}">
                <a14:useLocalDpi xmlns:a14="http://schemas.microsoft.com/office/drawing/2010/main" val="0"/>
              </a:ext>
            </a:extLst>
          </a:blip>
          <a:stretch>
            <a:fillRect/>
          </a:stretch>
        </p:blipFill>
        <p:spPr>
          <a:xfrm>
            <a:off x="10491975" y="262887"/>
            <a:ext cx="605708" cy="556263"/>
          </a:xfrm>
          <a:prstGeom prst="rect">
            <a:avLst/>
          </a:prstGeom>
        </p:spPr>
      </p:pic>
      <p:sp>
        <p:nvSpPr>
          <p:cNvPr id="8" name="Título 1"/>
          <p:cNvSpPr txBox="1">
            <a:spLocks/>
          </p:cNvSpPr>
          <p:nvPr/>
        </p:nvSpPr>
        <p:spPr bwMode="gray">
          <a:xfrm>
            <a:off x="1758861" y="5214108"/>
            <a:ext cx="2702257" cy="928712"/>
          </a:xfrm>
          <a:prstGeom prst="rect">
            <a:avLst/>
          </a:prstGeom>
        </p:spPr>
        <p:txBody>
          <a:bodyPr vert="horz" lIns="91440" tIns="45720" rIns="91440" bIns="45720" rtlCol="0" anchor="b">
            <a:noAutofit/>
          </a:bodyPr>
          <a:lstStyle>
            <a:lvl1pPr algn="l" defTabSz="457200" rtl="0" eaLnBrk="1" latinLnBrk="0" hangingPunct="1">
              <a:spcBef>
                <a:spcPct val="0"/>
              </a:spcBef>
              <a:buNone/>
              <a:defRPr sz="54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s-PE" sz="1600" b="1" dirty="0" smtClean="0">
                <a:solidFill>
                  <a:srgbClr val="99FF66"/>
                </a:solidFill>
              </a:rPr>
              <a:t>Pr. Elías Torres Córdova</a:t>
            </a:r>
          </a:p>
          <a:p>
            <a:pPr algn="ctr"/>
            <a:r>
              <a:rPr lang="es-PE" sz="1600" b="1" dirty="0" smtClean="0">
                <a:solidFill>
                  <a:srgbClr val="99FF66"/>
                </a:solidFill>
              </a:rPr>
              <a:t>Ministerio Personal UPS</a:t>
            </a:r>
            <a:endParaRPr lang="es-PE" sz="1600" b="1" dirty="0">
              <a:solidFill>
                <a:srgbClr val="99FF66"/>
              </a:solidFill>
            </a:endParaRPr>
          </a:p>
        </p:txBody>
      </p:sp>
    </p:spTree>
    <p:extLst>
      <p:ext uri="{BB962C8B-B14F-4D97-AF65-F5344CB8AC3E}">
        <p14:creationId xmlns:p14="http://schemas.microsoft.com/office/powerpoint/2010/main" val="25927729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cstate="print">
            <a:biLevel thresh="75000"/>
            <a:extLst>
              <a:ext uri="{28A0092B-C50C-407E-A947-70E740481C1C}">
                <a14:useLocalDpi xmlns:a14="http://schemas.microsoft.com/office/drawing/2010/main" val="0"/>
              </a:ext>
            </a:extLst>
          </a:blip>
          <a:stretch>
            <a:fillRect/>
          </a:stretch>
        </p:blipFill>
        <p:spPr>
          <a:xfrm>
            <a:off x="10491975" y="262887"/>
            <a:ext cx="605708" cy="556263"/>
          </a:xfrm>
          <a:prstGeom prst="rect">
            <a:avLst/>
          </a:prstGeom>
        </p:spPr>
      </p:pic>
      <p:sp>
        <p:nvSpPr>
          <p:cNvPr id="6" name="2 Subtítulo"/>
          <p:cNvSpPr txBox="1">
            <a:spLocks/>
          </p:cNvSpPr>
          <p:nvPr/>
        </p:nvSpPr>
        <p:spPr>
          <a:xfrm>
            <a:off x="2249293" y="2757007"/>
            <a:ext cx="7776536" cy="3370837"/>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pPr marL="0" indent="0" algn="ctr">
              <a:buNone/>
            </a:pPr>
            <a:r>
              <a:rPr lang="es-PE" sz="2800" dirty="0" smtClean="0"/>
              <a:t>“No hemos de esperar que las almas vengan a nosotros; debemos buscarlas donde estén. Cuando la palabra ha sido predicada en el púlpito, la otra sólo ha comenzado. Hay multitudes que nunca recibirán el evangelio a menos que éste les sea llevado”. </a:t>
            </a:r>
            <a:r>
              <a:rPr lang="es-PE" sz="2800" dirty="0" smtClean="0"/>
              <a:t>(PVGM. P. 181)</a:t>
            </a:r>
            <a:endParaRPr lang="es-PE" sz="2800" dirty="0"/>
          </a:p>
        </p:txBody>
      </p:sp>
      <p:sp>
        <p:nvSpPr>
          <p:cNvPr id="4" name="Subtítulo 2"/>
          <p:cNvSpPr txBox="1">
            <a:spLocks/>
          </p:cNvSpPr>
          <p:nvPr/>
        </p:nvSpPr>
        <p:spPr>
          <a:xfrm>
            <a:off x="3523765" y="996285"/>
            <a:ext cx="4836270" cy="764277"/>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pPr marL="0" indent="0" algn="ctr">
              <a:buNone/>
            </a:pPr>
            <a:r>
              <a:rPr lang="es-PE" sz="3200" b="1" dirty="0" smtClean="0">
                <a:solidFill>
                  <a:srgbClr val="99FF66"/>
                </a:solidFill>
              </a:rPr>
              <a:t>Ir a la Gente</a:t>
            </a:r>
          </a:p>
        </p:txBody>
      </p:sp>
      <p:sp>
        <p:nvSpPr>
          <p:cNvPr id="7" name="Subtítulo 6"/>
          <p:cNvSpPr txBox="1">
            <a:spLocks/>
          </p:cNvSpPr>
          <p:nvPr/>
        </p:nvSpPr>
        <p:spPr>
          <a:xfrm>
            <a:off x="9689910" y="1163068"/>
            <a:ext cx="1978923" cy="43071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pPr marL="0" indent="0" algn="r">
              <a:buNone/>
            </a:pPr>
            <a:r>
              <a:rPr lang="es-PE" sz="1200" b="1" dirty="0" smtClean="0">
                <a:solidFill>
                  <a:srgbClr val="99FF66"/>
                </a:solidFill>
              </a:rPr>
              <a:t>PAREJAS MISIONERAS</a:t>
            </a:r>
            <a:endParaRPr lang="es-PE" sz="1200" b="1" dirty="0">
              <a:solidFill>
                <a:srgbClr val="99FF66"/>
              </a:solidFill>
            </a:endParaRPr>
          </a:p>
        </p:txBody>
      </p:sp>
    </p:spTree>
    <p:extLst>
      <p:ext uri="{BB962C8B-B14F-4D97-AF65-F5344CB8AC3E}">
        <p14:creationId xmlns:p14="http://schemas.microsoft.com/office/powerpoint/2010/main" val="26688763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cstate="print">
            <a:biLevel thresh="75000"/>
            <a:extLst>
              <a:ext uri="{28A0092B-C50C-407E-A947-70E740481C1C}">
                <a14:useLocalDpi xmlns:a14="http://schemas.microsoft.com/office/drawing/2010/main" val="0"/>
              </a:ext>
            </a:extLst>
          </a:blip>
          <a:stretch>
            <a:fillRect/>
          </a:stretch>
        </p:blipFill>
        <p:spPr>
          <a:xfrm>
            <a:off x="10491975" y="262887"/>
            <a:ext cx="605708" cy="556263"/>
          </a:xfrm>
          <a:prstGeom prst="rect">
            <a:avLst/>
          </a:prstGeom>
        </p:spPr>
      </p:pic>
      <p:sp>
        <p:nvSpPr>
          <p:cNvPr id="6" name="2 Subtítulo"/>
          <p:cNvSpPr txBox="1">
            <a:spLocks/>
          </p:cNvSpPr>
          <p:nvPr/>
        </p:nvSpPr>
        <p:spPr>
          <a:xfrm>
            <a:off x="2276588" y="3166441"/>
            <a:ext cx="7776536" cy="2333606"/>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pPr marL="0" indent="0" algn="ctr">
              <a:buNone/>
            </a:pPr>
            <a:r>
              <a:rPr lang="es-PE" sz="2800" dirty="0" smtClean="0"/>
              <a:t>“Es </a:t>
            </a:r>
            <a:r>
              <a:rPr lang="es-PE" sz="2800" dirty="0" smtClean="0"/>
              <a:t>necesario que dos personas trabajen juntas, pues la una puede animar a la otra y juntas pueden aconsejarse, orar y escudriñar la </a:t>
            </a:r>
            <a:r>
              <a:rPr lang="es-PE" sz="2800" dirty="0" smtClean="0"/>
              <a:t>Biblia”.(</a:t>
            </a:r>
            <a:r>
              <a:rPr lang="es-PE" sz="2800" dirty="0" smtClean="0"/>
              <a:t>Eva. Pág.59)</a:t>
            </a:r>
            <a:endParaRPr lang="es-PE" sz="2800" dirty="0"/>
          </a:p>
        </p:txBody>
      </p:sp>
      <p:sp>
        <p:nvSpPr>
          <p:cNvPr id="4" name="Subtítulo 6"/>
          <p:cNvSpPr txBox="1">
            <a:spLocks/>
          </p:cNvSpPr>
          <p:nvPr/>
        </p:nvSpPr>
        <p:spPr>
          <a:xfrm>
            <a:off x="9689910" y="1163068"/>
            <a:ext cx="1978923" cy="43071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pPr marL="0" indent="0" algn="r">
              <a:buNone/>
            </a:pPr>
            <a:r>
              <a:rPr lang="es-PE" sz="1200" b="1" dirty="0" smtClean="0">
                <a:solidFill>
                  <a:srgbClr val="99FF66"/>
                </a:solidFill>
              </a:rPr>
              <a:t>PAREJAS MISIONERAS</a:t>
            </a:r>
            <a:endParaRPr lang="es-PE" sz="1200" b="1" dirty="0">
              <a:solidFill>
                <a:srgbClr val="99FF66"/>
              </a:solidFill>
            </a:endParaRPr>
          </a:p>
        </p:txBody>
      </p:sp>
    </p:spTree>
    <p:extLst>
      <p:ext uri="{BB962C8B-B14F-4D97-AF65-F5344CB8AC3E}">
        <p14:creationId xmlns:p14="http://schemas.microsoft.com/office/powerpoint/2010/main" val="335961525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cstate="print">
            <a:biLevel thresh="75000"/>
            <a:extLst>
              <a:ext uri="{28A0092B-C50C-407E-A947-70E740481C1C}">
                <a14:useLocalDpi xmlns:a14="http://schemas.microsoft.com/office/drawing/2010/main" val="0"/>
              </a:ext>
            </a:extLst>
          </a:blip>
          <a:stretch>
            <a:fillRect/>
          </a:stretch>
        </p:blipFill>
        <p:spPr>
          <a:xfrm>
            <a:off x="10491975" y="262887"/>
            <a:ext cx="605708" cy="556263"/>
          </a:xfrm>
          <a:prstGeom prst="rect">
            <a:avLst/>
          </a:prstGeom>
        </p:spPr>
      </p:pic>
      <p:sp>
        <p:nvSpPr>
          <p:cNvPr id="3" name="1 Título"/>
          <p:cNvSpPr>
            <a:spLocks noGrp="1"/>
          </p:cNvSpPr>
          <p:nvPr>
            <p:ph type="title"/>
          </p:nvPr>
        </p:nvSpPr>
        <p:spPr>
          <a:xfrm>
            <a:off x="964441" y="718440"/>
            <a:ext cx="9366913" cy="960236"/>
          </a:xfrm>
        </p:spPr>
        <p:txBody>
          <a:bodyPr/>
          <a:lstStyle/>
          <a:p>
            <a:r>
              <a:rPr lang="es-PE" b="1" dirty="0" smtClean="0">
                <a:solidFill>
                  <a:schemeClr val="bg1"/>
                </a:solidFill>
              </a:rPr>
              <a:t>Por que organizar parejas misioneras</a:t>
            </a:r>
            <a:endParaRPr lang="es-PE" b="1" dirty="0">
              <a:solidFill>
                <a:schemeClr val="bg1"/>
              </a:solidFill>
            </a:endParaRPr>
          </a:p>
        </p:txBody>
      </p:sp>
      <p:sp>
        <p:nvSpPr>
          <p:cNvPr id="4" name="2 Marcador de texto"/>
          <p:cNvSpPr txBox="1">
            <a:spLocks/>
          </p:cNvSpPr>
          <p:nvPr/>
        </p:nvSpPr>
        <p:spPr>
          <a:xfrm>
            <a:off x="1735538" y="2856080"/>
            <a:ext cx="7824718" cy="2179320"/>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r>
              <a:rPr lang="es-PE" sz="2800" dirty="0" smtClean="0"/>
              <a:t>Es el plan de Dios Gen 2:18 No es bueno que el hombre esté solo.</a:t>
            </a:r>
          </a:p>
          <a:p>
            <a:r>
              <a:rPr lang="es-PE" sz="2800" dirty="0" smtClean="0"/>
              <a:t>Nunca fue el plan de Dios que el hombre estuviera solo.</a:t>
            </a:r>
            <a:endParaRPr lang="es-PE" sz="2800" dirty="0"/>
          </a:p>
        </p:txBody>
      </p:sp>
    </p:spTree>
    <p:extLst>
      <p:ext uri="{BB962C8B-B14F-4D97-AF65-F5344CB8AC3E}">
        <p14:creationId xmlns:p14="http://schemas.microsoft.com/office/powerpoint/2010/main" val="33382143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cstate="print">
            <a:biLevel thresh="75000"/>
            <a:extLst>
              <a:ext uri="{28A0092B-C50C-407E-A947-70E740481C1C}">
                <a14:useLocalDpi xmlns:a14="http://schemas.microsoft.com/office/drawing/2010/main" val="0"/>
              </a:ext>
            </a:extLst>
          </a:blip>
          <a:stretch>
            <a:fillRect/>
          </a:stretch>
        </p:blipFill>
        <p:spPr>
          <a:xfrm>
            <a:off x="10491975" y="262887"/>
            <a:ext cx="605708" cy="556263"/>
          </a:xfrm>
          <a:prstGeom prst="rect">
            <a:avLst/>
          </a:prstGeom>
        </p:spPr>
      </p:pic>
      <p:sp>
        <p:nvSpPr>
          <p:cNvPr id="4" name="1 Título"/>
          <p:cNvSpPr>
            <a:spLocks noGrp="1"/>
          </p:cNvSpPr>
          <p:nvPr>
            <p:ph type="title"/>
          </p:nvPr>
        </p:nvSpPr>
        <p:spPr>
          <a:xfrm>
            <a:off x="1237396" y="819150"/>
            <a:ext cx="8657231" cy="1040000"/>
          </a:xfrm>
        </p:spPr>
        <p:txBody>
          <a:bodyPr>
            <a:normAutofit/>
          </a:bodyPr>
          <a:lstStyle/>
          <a:p>
            <a:r>
              <a:rPr lang="es-PE" sz="3200" b="1" dirty="0" smtClean="0">
                <a:solidFill>
                  <a:schemeClr val="bg1"/>
                </a:solidFill>
              </a:rPr>
              <a:t>¿Qué son parejas misioneras?</a:t>
            </a:r>
            <a:endParaRPr lang="es-PE" sz="3200" b="1" dirty="0">
              <a:solidFill>
                <a:schemeClr val="bg1"/>
              </a:solidFill>
            </a:endParaRPr>
          </a:p>
        </p:txBody>
      </p:sp>
      <p:sp>
        <p:nvSpPr>
          <p:cNvPr id="7" name="2 Marcador de texto"/>
          <p:cNvSpPr txBox="1">
            <a:spLocks/>
          </p:cNvSpPr>
          <p:nvPr/>
        </p:nvSpPr>
        <p:spPr>
          <a:xfrm>
            <a:off x="1005384" y="2432999"/>
            <a:ext cx="6610067" cy="3480535"/>
          </a:xfrm>
          <a:prstGeom prst="rect">
            <a:avLst/>
          </a:prstGeom>
        </p:spPr>
        <p:txBody>
          <a:bodyPr>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r>
              <a:rPr lang="es-PE" sz="2800" dirty="0" smtClean="0"/>
              <a:t>Es la unidad de dos personas, que se unen intencionalmente para cumplir el propósito de Dios, de vivir y anunciar las buenas nuevas de salvación, a través de la visitación en los hogares tan igual como lo hacían los doce discípulos enviados por JESUS. (Mateo 6:7)</a:t>
            </a:r>
            <a:endParaRPr lang="es-PE" sz="2800" dirty="0"/>
          </a:p>
        </p:txBody>
      </p:sp>
      <p:pic>
        <p:nvPicPr>
          <p:cNvPr id="8" name="Picture 2" descr="http://smi1844ecuador.org/wp-content/uploads/2011/06/jesus-y-colportores.jpg"/>
          <p:cNvPicPr>
            <a:picLocks noChangeAspect="1" noChangeArrowheads="1"/>
          </p:cNvPicPr>
          <p:nvPr/>
        </p:nvPicPr>
        <p:blipFill>
          <a:blip r:embed="rId3">
            <a:extLst>
              <a:ext uri="{28A0092B-C50C-407E-A947-70E740481C1C}">
                <a14:useLocalDpi xmlns:a14="http://schemas.microsoft.com/office/drawing/2010/main" val="0"/>
              </a:ext>
            </a:extLst>
          </a:blip>
          <a:srcRect l="5942" r="5942"/>
          <a:stretch>
            <a:fillRect/>
          </a:stretch>
        </p:blipFill>
        <p:spPr bwMode="auto">
          <a:xfrm rot="420000">
            <a:off x="8065215" y="2799509"/>
            <a:ext cx="3424842" cy="29162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203302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cstate="print">
            <a:biLevel thresh="75000"/>
            <a:extLst>
              <a:ext uri="{28A0092B-C50C-407E-A947-70E740481C1C}">
                <a14:useLocalDpi xmlns:a14="http://schemas.microsoft.com/office/drawing/2010/main" val="0"/>
              </a:ext>
            </a:extLst>
          </a:blip>
          <a:stretch>
            <a:fillRect/>
          </a:stretch>
        </p:blipFill>
        <p:spPr>
          <a:xfrm>
            <a:off x="10491975" y="262887"/>
            <a:ext cx="605708" cy="556263"/>
          </a:xfrm>
          <a:prstGeom prst="rect">
            <a:avLst/>
          </a:prstGeom>
        </p:spPr>
      </p:pic>
      <p:sp>
        <p:nvSpPr>
          <p:cNvPr id="3" name="2 Marcador de contenido"/>
          <p:cNvSpPr>
            <a:spLocks noGrp="1"/>
          </p:cNvSpPr>
          <p:nvPr>
            <p:ph idx="1"/>
          </p:nvPr>
        </p:nvSpPr>
        <p:spPr>
          <a:xfrm>
            <a:off x="491319" y="2247332"/>
            <a:ext cx="11286699" cy="4267200"/>
          </a:xfrm>
        </p:spPr>
        <p:txBody>
          <a:bodyPr>
            <a:noAutofit/>
          </a:bodyPr>
          <a:lstStyle/>
          <a:p>
            <a:pPr algn="just"/>
            <a:r>
              <a:rPr lang="es-PE" sz="2700" i="1" dirty="0" smtClean="0"/>
              <a:t>“Llamando a los doce en derredor de sí, Jesús les ordenó que fueran de dos en dos por los pueblos y aldeas.  Ninguno fue enviado solo, sino que el hermano iba asociado con el hermano, el amigo con el amigo.  Así podían ayudarse y animarse mutuamente, consultando y orando juntos, supliendo cada uno la debilidad del otro.  De la misma manera, envió más tarde a setenta.  Era el propósito del Salvador que los mensajeros del Evangelio se asociaran de esta manera.  En nuestro propio tiempo la obra de evangelización tendría mucho más éxito si se siguiera fielmente este ejemplo” (DTG, p. 316).</a:t>
            </a:r>
            <a:endParaRPr lang="en-US" sz="2700" dirty="0"/>
          </a:p>
        </p:txBody>
      </p:sp>
      <p:sp>
        <p:nvSpPr>
          <p:cNvPr id="4" name="Subtítulo 6"/>
          <p:cNvSpPr txBox="1">
            <a:spLocks/>
          </p:cNvSpPr>
          <p:nvPr/>
        </p:nvSpPr>
        <p:spPr>
          <a:xfrm>
            <a:off x="9689910" y="1163068"/>
            <a:ext cx="1978923" cy="43071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pPr marL="0" indent="0" algn="r">
              <a:buNone/>
            </a:pPr>
            <a:r>
              <a:rPr lang="es-PE" sz="1200" b="1" dirty="0" smtClean="0">
                <a:solidFill>
                  <a:srgbClr val="99FF66"/>
                </a:solidFill>
              </a:rPr>
              <a:t>PAREJAS MISIONERAS</a:t>
            </a:r>
            <a:endParaRPr lang="es-PE" sz="1200" b="1" dirty="0">
              <a:solidFill>
                <a:srgbClr val="99FF66"/>
              </a:solidFill>
            </a:endParaRPr>
          </a:p>
        </p:txBody>
      </p:sp>
    </p:spTree>
    <p:extLst>
      <p:ext uri="{BB962C8B-B14F-4D97-AF65-F5344CB8AC3E}">
        <p14:creationId xmlns:p14="http://schemas.microsoft.com/office/powerpoint/2010/main" val="20637357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cstate="print">
            <a:biLevel thresh="75000"/>
            <a:extLst>
              <a:ext uri="{28A0092B-C50C-407E-A947-70E740481C1C}">
                <a14:useLocalDpi xmlns:a14="http://schemas.microsoft.com/office/drawing/2010/main" val="0"/>
              </a:ext>
            </a:extLst>
          </a:blip>
          <a:stretch>
            <a:fillRect/>
          </a:stretch>
        </p:blipFill>
        <p:spPr>
          <a:xfrm>
            <a:off x="10491975" y="262887"/>
            <a:ext cx="605708" cy="556263"/>
          </a:xfrm>
          <a:prstGeom prst="rect">
            <a:avLst/>
          </a:prstGeom>
        </p:spPr>
      </p:pic>
      <p:sp>
        <p:nvSpPr>
          <p:cNvPr id="3" name="2 Marcador de contenido"/>
          <p:cNvSpPr>
            <a:spLocks noGrp="1"/>
          </p:cNvSpPr>
          <p:nvPr>
            <p:ph idx="1"/>
          </p:nvPr>
        </p:nvSpPr>
        <p:spPr>
          <a:xfrm>
            <a:off x="736979" y="2944505"/>
            <a:ext cx="10727140" cy="2057400"/>
          </a:xfrm>
        </p:spPr>
        <p:txBody>
          <a:bodyPr>
            <a:normAutofit lnSpcReduction="10000"/>
          </a:bodyPr>
          <a:lstStyle/>
          <a:p>
            <a:pPr algn="just"/>
            <a:r>
              <a:rPr lang="es-PE" sz="3200" i="1" dirty="0" smtClean="0"/>
              <a:t>“Es necesario que dos personas trabajen juntas; pues la una puede animar a la otra, y juntas pueden aconsejarse, orar y escudriñar la Biblia”  </a:t>
            </a:r>
          </a:p>
          <a:p>
            <a:pPr marL="0" indent="0" algn="just">
              <a:buNone/>
            </a:pPr>
            <a:r>
              <a:rPr lang="es-PE" sz="3200" i="1" dirty="0"/>
              <a:t> </a:t>
            </a:r>
            <a:r>
              <a:rPr lang="es-PE" sz="3200" i="1" dirty="0" smtClean="0"/>
              <a:t>  (El evangelismo, p. 599).</a:t>
            </a:r>
          </a:p>
          <a:p>
            <a:pPr algn="just">
              <a:buNone/>
            </a:pPr>
            <a:endParaRPr lang="es-PE" sz="3200" i="1" dirty="0" smtClean="0"/>
          </a:p>
          <a:p>
            <a:pPr algn="just">
              <a:buNone/>
            </a:pPr>
            <a:endParaRPr lang="es-ES" sz="3200" dirty="0" smtClean="0"/>
          </a:p>
          <a:p>
            <a:pPr algn="just"/>
            <a:endParaRPr lang="en-US" sz="3200" dirty="0"/>
          </a:p>
        </p:txBody>
      </p:sp>
      <p:sp>
        <p:nvSpPr>
          <p:cNvPr id="4" name="Subtítulo 6"/>
          <p:cNvSpPr txBox="1">
            <a:spLocks/>
          </p:cNvSpPr>
          <p:nvPr/>
        </p:nvSpPr>
        <p:spPr>
          <a:xfrm>
            <a:off x="9689910" y="1163068"/>
            <a:ext cx="1978923" cy="43071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pPr marL="0" indent="0" algn="r">
              <a:buNone/>
            </a:pPr>
            <a:r>
              <a:rPr lang="es-PE" sz="1200" b="1" dirty="0" smtClean="0">
                <a:solidFill>
                  <a:srgbClr val="99FF66"/>
                </a:solidFill>
              </a:rPr>
              <a:t>PAREJAS MISIONERAS</a:t>
            </a:r>
            <a:endParaRPr lang="es-PE" sz="1200" b="1" dirty="0">
              <a:solidFill>
                <a:srgbClr val="99FF66"/>
              </a:solidFill>
            </a:endParaRPr>
          </a:p>
        </p:txBody>
      </p:sp>
    </p:spTree>
    <p:extLst>
      <p:ext uri="{BB962C8B-B14F-4D97-AF65-F5344CB8AC3E}">
        <p14:creationId xmlns:p14="http://schemas.microsoft.com/office/powerpoint/2010/main" val="319374442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cstate="print">
            <a:biLevel thresh="75000"/>
            <a:extLst>
              <a:ext uri="{28A0092B-C50C-407E-A947-70E740481C1C}">
                <a14:useLocalDpi xmlns:a14="http://schemas.microsoft.com/office/drawing/2010/main" val="0"/>
              </a:ext>
            </a:extLst>
          </a:blip>
          <a:stretch>
            <a:fillRect/>
          </a:stretch>
        </p:blipFill>
        <p:spPr>
          <a:xfrm>
            <a:off x="10491975" y="262887"/>
            <a:ext cx="605708" cy="556263"/>
          </a:xfrm>
          <a:prstGeom prst="rect">
            <a:avLst/>
          </a:prstGeom>
        </p:spPr>
      </p:pic>
      <p:sp>
        <p:nvSpPr>
          <p:cNvPr id="3" name="2 Marcador de contenido"/>
          <p:cNvSpPr>
            <a:spLocks noGrp="1"/>
          </p:cNvSpPr>
          <p:nvPr>
            <p:ph idx="1"/>
          </p:nvPr>
        </p:nvSpPr>
        <p:spPr>
          <a:xfrm>
            <a:off x="457200" y="2318982"/>
            <a:ext cx="11211636" cy="4343400"/>
          </a:xfrm>
        </p:spPr>
        <p:txBody>
          <a:bodyPr>
            <a:normAutofit/>
          </a:bodyPr>
          <a:lstStyle/>
          <a:p>
            <a:pPr algn="just"/>
            <a:r>
              <a:rPr lang="es-ES" sz="2800" i="1" dirty="0" smtClean="0"/>
              <a:t>“</a:t>
            </a:r>
            <a:r>
              <a:rPr lang="es-ES_tradnl" sz="2800" i="1" dirty="0" smtClean="0"/>
              <a:t>No sería necesario que estuvieran juntos en toda reunión, pero podrían trabajar en lugares que disten el uno del otro, quince , veinte o cuarenta kilómetros y que fueran lo suficientemente cercanos, sin embargo,  como para que si uno afronta una crisis en su trabajo, pueda llamar al otro en su ayuda. Deberían también reunirse tan a menudo como sea posible a fin de orar y consultarse” </a:t>
            </a:r>
          </a:p>
          <a:p>
            <a:pPr marL="0" indent="0" algn="just">
              <a:buNone/>
            </a:pPr>
            <a:r>
              <a:rPr lang="es-ES_tradnl" sz="2800" i="1" dirty="0"/>
              <a:t> </a:t>
            </a:r>
            <a:r>
              <a:rPr lang="es-ES_tradnl" sz="2800" i="1" dirty="0" smtClean="0"/>
              <a:t>   (El evangelismo, p. 58). </a:t>
            </a:r>
            <a:endParaRPr lang="es-PE" sz="2800" i="1" dirty="0" smtClean="0"/>
          </a:p>
          <a:p>
            <a:pPr algn="just"/>
            <a:endParaRPr lang="es-ES" sz="2800" dirty="0" smtClean="0"/>
          </a:p>
          <a:p>
            <a:pPr algn="just"/>
            <a:endParaRPr lang="en-US" sz="2800" dirty="0"/>
          </a:p>
        </p:txBody>
      </p:sp>
      <p:sp>
        <p:nvSpPr>
          <p:cNvPr id="4" name="Subtítulo 6"/>
          <p:cNvSpPr txBox="1">
            <a:spLocks/>
          </p:cNvSpPr>
          <p:nvPr/>
        </p:nvSpPr>
        <p:spPr>
          <a:xfrm>
            <a:off x="9689910" y="1163068"/>
            <a:ext cx="1978923" cy="43071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pPr marL="0" indent="0" algn="r">
              <a:buNone/>
            </a:pPr>
            <a:r>
              <a:rPr lang="es-PE" sz="1200" b="1" dirty="0" smtClean="0">
                <a:solidFill>
                  <a:srgbClr val="99FF66"/>
                </a:solidFill>
              </a:rPr>
              <a:t>PAREJAS MISIONERAS</a:t>
            </a:r>
            <a:endParaRPr lang="es-PE" sz="1200" b="1" dirty="0">
              <a:solidFill>
                <a:srgbClr val="99FF66"/>
              </a:solidFill>
            </a:endParaRPr>
          </a:p>
        </p:txBody>
      </p:sp>
    </p:spTree>
    <p:extLst>
      <p:ext uri="{BB962C8B-B14F-4D97-AF65-F5344CB8AC3E}">
        <p14:creationId xmlns:p14="http://schemas.microsoft.com/office/powerpoint/2010/main" val="16070294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cstate="print">
            <a:biLevel thresh="75000"/>
            <a:extLst>
              <a:ext uri="{28A0092B-C50C-407E-A947-70E740481C1C}">
                <a14:useLocalDpi xmlns:a14="http://schemas.microsoft.com/office/drawing/2010/main" val="0"/>
              </a:ext>
            </a:extLst>
          </a:blip>
          <a:stretch>
            <a:fillRect/>
          </a:stretch>
        </p:blipFill>
        <p:spPr>
          <a:xfrm>
            <a:off x="10491975" y="262887"/>
            <a:ext cx="605708" cy="556263"/>
          </a:xfrm>
          <a:prstGeom prst="rect">
            <a:avLst/>
          </a:prstGeom>
        </p:spPr>
      </p:pic>
      <p:sp>
        <p:nvSpPr>
          <p:cNvPr id="3" name="2 Marcador de contenido"/>
          <p:cNvSpPr>
            <a:spLocks noGrp="1"/>
          </p:cNvSpPr>
          <p:nvPr>
            <p:ph idx="1"/>
          </p:nvPr>
        </p:nvSpPr>
        <p:spPr>
          <a:xfrm>
            <a:off x="1446113" y="2947917"/>
            <a:ext cx="9526137" cy="2429300"/>
          </a:xfrm>
        </p:spPr>
        <p:txBody>
          <a:bodyPr>
            <a:normAutofit/>
          </a:bodyPr>
          <a:lstStyle/>
          <a:p>
            <a:pPr algn="just"/>
            <a:r>
              <a:rPr lang="es-ES" sz="2800" dirty="0" smtClean="0"/>
              <a:t>Las Unidades de Acción se deben organizar en Parejas Misioneras</a:t>
            </a:r>
          </a:p>
          <a:p>
            <a:pPr algn="just"/>
            <a:r>
              <a:rPr lang="es-ES" sz="2800" dirty="0" smtClean="0"/>
              <a:t>Los Grupos Pequeños se deben organizar en Parejas Misioneras.</a:t>
            </a:r>
          </a:p>
          <a:p>
            <a:pPr algn="just"/>
            <a:endParaRPr lang="en-US" sz="2800" dirty="0"/>
          </a:p>
        </p:txBody>
      </p:sp>
      <p:sp>
        <p:nvSpPr>
          <p:cNvPr id="4" name="Subtítulo 6"/>
          <p:cNvSpPr txBox="1">
            <a:spLocks/>
          </p:cNvSpPr>
          <p:nvPr/>
        </p:nvSpPr>
        <p:spPr>
          <a:xfrm>
            <a:off x="9689910" y="1163068"/>
            <a:ext cx="1978923" cy="43071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pPr marL="0" indent="0" algn="r">
              <a:buNone/>
            </a:pPr>
            <a:r>
              <a:rPr lang="es-PE" sz="1200" b="1" dirty="0" smtClean="0">
                <a:solidFill>
                  <a:srgbClr val="99FF66"/>
                </a:solidFill>
              </a:rPr>
              <a:t>PAREJAS MISIONERAS</a:t>
            </a:r>
            <a:endParaRPr lang="es-PE" sz="1200" b="1" dirty="0">
              <a:solidFill>
                <a:srgbClr val="99FF66"/>
              </a:solidFill>
            </a:endParaRPr>
          </a:p>
        </p:txBody>
      </p:sp>
    </p:spTree>
    <p:extLst>
      <p:ext uri="{BB962C8B-B14F-4D97-AF65-F5344CB8AC3E}">
        <p14:creationId xmlns:p14="http://schemas.microsoft.com/office/powerpoint/2010/main" val="21762638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la de reuniones Ion">
  <a:themeElements>
    <a:clrScheme name="Sala de reuniones 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Sala de reuniones 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ala de reuniones 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docProps/app.xml><?xml version="1.0" encoding="utf-8"?>
<Properties xmlns="http://schemas.openxmlformats.org/officeDocument/2006/extended-properties" xmlns:vt="http://schemas.openxmlformats.org/officeDocument/2006/docPropsVTypes">
  <Template>Ion Boardroom</Template>
  <TotalTime>345</TotalTime>
  <Words>465</Words>
  <Application>Microsoft Office PowerPoint</Application>
  <PresentationFormat>Panorámica</PresentationFormat>
  <Paragraphs>25</Paragraphs>
  <Slides>9</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9</vt:i4>
      </vt:variant>
    </vt:vector>
  </HeadingPairs>
  <TitlesOfParts>
    <vt:vector size="13" baseType="lpstr">
      <vt:lpstr>Arial</vt:lpstr>
      <vt:lpstr>Century Gothic</vt:lpstr>
      <vt:lpstr>Wingdings 3</vt:lpstr>
      <vt:lpstr>Sala de reuniones Ion</vt:lpstr>
      <vt:lpstr>Parejas Misioneras</vt:lpstr>
      <vt:lpstr>Presentación de PowerPoint</vt:lpstr>
      <vt:lpstr>Presentación de PowerPoint</vt:lpstr>
      <vt:lpstr>Por que organizar parejas misioneras</vt:lpstr>
      <vt:lpstr>¿Qué son parejas misioneras?</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Ministerio Personal</dc:title>
  <dc:creator>Lu-home</dc:creator>
  <cp:lastModifiedBy>Elías Torres</cp:lastModifiedBy>
  <cp:revision>46</cp:revision>
  <dcterms:created xsi:type="dcterms:W3CDTF">2014-04-10T16:42:04Z</dcterms:created>
  <dcterms:modified xsi:type="dcterms:W3CDTF">2014-08-22T16:48:27Z</dcterms:modified>
</cp:coreProperties>
</file>