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3" r:id="rId5"/>
    <p:sldId id="264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9"/>
            <a:ext cx="9144000" cy="6897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4 Título"/>
          <p:cNvSpPr txBox="1">
            <a:spLocks/>
          </p:cNvSpPr>
          <p:nvPr/>
        </p:nvSpPr>
        <p:spPr>
          <a:xfrm>
            <a:off x="214282" y="5929330"/>
            <a:ext cx="292895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P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s-PE" sz="1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Pr. Elías Torres Córdova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Ministerio</a:t>
            </a:r>
            <a:r>
              <a:rPr kumimoji="0" lang="es-PE" sz="1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Personal</a:t>
            </a:r>
            <a:endParaRPr kumimoji="0" lang="es-PE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1991024"/>
            <a:ext cx="4534272" cy="1470025"/>
          </a:xfrm>
        </p:spPr>
        <p:txBody>
          <a:bodyPr/>
          <a:lstStyle/>
          <a:p>
            <a:r>
              <a:rPr lang="es-PE" dirty="0" smtClean="0">
                <a:solidFill>
                  <a:schemeClr val="bg1"/>
                </a:solidFill>
              </a:rPr>
              <a:t>SEMANA SANTA 2013</a:t>
            </a:r>
            <a:endParaRPr lang="es-PE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99"/>
          <a:stretch/>
        </p:blipFill>
        <p:spPr bwMode="auto">
          <a:xfrm>
            <a:off x="4536885" y="573479"/>
            <a:ext cx="4152900" cy="53558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Left"/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41338" y="1753344"/>
            <a:ext cx="7991475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ES" sz="30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“Y será </a:t>
            </a:r>
            <a:r>
              <a:rPr lang="es-ES" sz="3000" u="sng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predicado</a:t>
            </a:r>
            <a:r>
              <a:rPr lang="es-ES" sz="30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este </a:t>
            </a:r>
            <a:r>
              <a:rPr lang="es-ES" sz="3000" u="sng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evangelio</a:t>
            </a:r>
            <a:r>
              <a:rPr lang="es-ES" sz="30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del reino en </a:t>
            </a:r>
            <a:r>
              <a:rPr lang="es-ES" sz="3000" u="sng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todo el mundo</a:t>
            </a:r>
            <a:r>
              <a:rPr lang="es-ES" sz="30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, para testimonio a todas las naciones; y entonces </a:t>
            </a:r>
            <a:r>
              <a:rPr lang="es-ES" sz="3000" u="sng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vendrá el fin”</a:t>
            </a:r>
            <a:r>
              <a:rPr lang="es-ES" sz="30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ES" sz="18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                                 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s-ES" sz="18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                                             </a:t>
            </a:r>
            <a:r>
              <a:rPr lang="es-ES" sz="1800" dirty="0" smtClean="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Mateo 24:14</a:t>
            </a:r>
            <a:endParaRPr lang="es-ES" sz="1800" dirty="0" smtClean="0">
              <a:solidFill>
                <a:schemeClr val="bg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99592" y="5012084"/>
            <a:ext cx="748920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s-ES" sz="2000" b="0" kern="0" dirty="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NUESTRA COMPRENSIÓN DE MISIÓN SERÁ </a:t>
            </a:r>
            <a:r>
              <a:rPr lang="es-ES" sz="2000" b="0" kern="0" dirty="0" smtClean="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PRINCIPALMENTE </a:t>
            </a:r>
            <a:r>
              <a:rPr lang="es-ES" sz="2000" b="0" kern="0" dirty="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LA PROCLAMACIÓN DE JESÚS</a:t>
            </a:r>
          </a:p>
        </p:txBody>
      </p:sp>
    </p:spTree>
    <p:extLst>
      <p:ext uri="{BB962C8B-B14F-4D97-AF65-F5344CB8AC3E}">
        <p14:creationId xmlns:p14="http://schemas.microsoft.com/office/powerpoint/2010/main" val="23804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7 Subtítulo"/>
          <p:cNvSpPr>
            <a:spLocks noGrp="1"/>
          </p:cNvSpPr>
          <p:nvPr>
            <p:ph type="subTitle" idx="1"/>
          </p:nvPr>
        </p:nvSpPr>
        <p:spPr>
          <a:xfrm>
            <a:off x="357158" y="2144256"/>
            <a:ext cx="8429684" cy="394904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Oportunidad para </a:t>
            </a:r>
            <a:r>
              <a:rPr lang="es-PE" sz="3000" dirty="0" smtClean="0">
                <a:solidFill>
                  <a:schemeClr val="bg1"/>
                </a:solidFill>
              </a:rPr>
              <a:t>movilizar a los Grupos Pequeños </a:t>
            </a:r>
            <a:endParaRPr lang="es-PE" sz="30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Oportunidad para que los lideres y miembros se organicen.</a:t>
            </a:r>
          </a:p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Oportunidad para presentar un mensaje de </a:t>
            </a:r>
            <a:r>
              <a:rPr lang="es-PE" sz="3000" dirty="0" smtClean="0">
                <a:solidFill>
                  <a:schemeClr val="bg1"/>
                </a:solidFill>
              </a:rPr>
              <a:t>Esperanza a personas que no conocen a Jesús</a:t>
            </a:r>
            <a:endParaRPr lang="es-PE" sz="30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Oportunidad para </a:t>
            </a:r>
            <a:r>
              <a:rPr lang="es-PE" sz="3000" dirty="0" smtClean="0">
                <a:solidFill>
                  <a:schemeClr val="bg1"/>
                </a:solidFill>
              </a:rPr>
              <a:t>grandes cosechas.</a:t>
            </a:r>
          </a:p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Oportunidad para grandes siembras</a:t>
            </a:r>
            <a:r>
              <a:rPr lang="es-PE" sz="3000" dirty="0" smtClean="0">
                <a:solidFill>
                  <a:schemeClr val="bg1"/>
                </a:solidFill>
              </a:rPr>
              <a:t> </a:t>
            </a:r>
            <a:endParaRPr lang="es-PE" sz="3000" dirty="0">
              <a:solidFill>
                <a:schemeClr val="bg1"/>
              </a:solidFill>
            </a:endParaRPr>
          </a:p>
        </p:txBody>
      </p:sp>
      <p:sp>
        <p:nvSpPr>
          <p:cNvPr id="8" name="7 Subtítulo"/>
          <p:cNvSpPr txBox="1">
            <a:spLocks/>
          </p:cNvSpPr>
          <p:nvPr/>
        </p:nvSpPr>
        <p:spPr>
          <a:xfrm>
            <a:off x="179512" y="1052736"/>
            <a:ext cx="288032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3000" dirty="0" smtClean="0">
                <a:solidFill>
                  <a:schemeClr val="bg1"/>
                </a:solidFill>
              </a:rPr>
              <a:t>Desafíos</a:t>
            </a:r>
            <a:endParaRPr lang="es-P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2 Título"/>
          <p:cNvSpPr txBox="1">
            <a:spLocks/>
          </p:cNvSpPr>
          <p:nvPr/>
        </p:nvSpPr>
        <p:spPr>
          <a:xfrm>
            <a:off x="323528" y="620688"/>
            <a:ext cx="3286148" cy="969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 cada Iglesia</a:t>
            </a:r>
            <a:endParaRPr kumimoji="0" lang="es-PE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4 Subtítulo"/>
          <p:cNvSpPr>
            <a:spLocks noGrp="1"/>
          </p:cNvSpPr>
          <p:nvPr>
            <p:ph type="subTitle" idx="1"/>
          </p:nvPr>
        </p:nvSpPr>
        <p:spPr>
          <a:xfrm>
            <a:off x="429736" y="2132856"/>
            <a:ext cx="8462744" cy="4143404"/>
          </a:xfrm>
        </p:spPr>
        <p:txBody>
          <a:bodyPr>
            <a:normAutofit lnSpcReduction="10000"/>
          </a:bodyPr>
          <a:lstStyle/>
          <a:p>
            <a:pPr algn="just"/>
            <a:r>
              <a:rPr lang="es-PE" sz="3000" dirty="0" smtClean="0">
                <a:solidFill>
                  <a:schemeClr val="bg1"/>
                </a:solidFill>
              </a:rPr>
              <a:t>1. Los </a:t>
            </a:r>
            <a:r>
              <a:rPr lang="es-PE" sz="3000" dirty="0" err="1" smtClean="0">
                <a:solidFill>
                  <a:schemeClr val="bg1"/>
                </a:solidFill>
              </a:rPr>
              <a:t>GPs</a:t>
            </a:r>
            <a:r>
              <a:rPr lang="es-PE" sz="3000" dirty="0" smtClean="0">
                <a:solidFill>
                  <a:schemeClr val="bg1"/>
                </a:solidFill>
              </a:rPr>
              <a:t> </a:t>
            </a:r>
            <a:r>
              <a:rPr lang="es-PE" sz="3000" dirty="0" smtClean="0">
                <a:solidFill>
                  <a:schemeClr val="bg1"/>
                </a:solidFill>
              </a:rPr>
              <a:t>son la base del movimiento </a:t>
            </a:r>
            <a:r>
              <a:rPr lang="es-PE" sz="3000" dirty="0" smtClean="0">
                <a:solidFill>
                  <a:schemeClr val="bg1"/>
                </a:solidFill>
              </a:rPr>
              <a:t>de Semana  </a:t>
            </a:r>
          </a:p>
          <a:p>
            <a:pPr algn="just"/>
            <a:r>
              <a:rPr lang="es-PE" sz="3000" dirty="0">
                <a:solidFill>
                  <a:schemeClr val="bg1"/>
                </a:solidFill>
              </a:rPr>
              <a:t> </a:t>
            </a:r>
            <a:r>
              <a:rPr lang="es-PE" sz="3000" dirty="0" smtClean="0">
                <a:solidFill>
                  <a:schemeClr val="bg1"/>
                </a:solidFill>
              </a:rPr>
              <a:t>    Santa</a:t>
            </a:r>
            <a:r>
              <a:rPr lang="es-PE" sz="3000" dirty="0" smtClean="0">
                <a:solidFill>
                  <a:schemeClr val="bg1"/>
                </a:solidFill>
              </a:rPr>
              <a:t>.   </a:t>
            </a:r>
            <a:endParaRPr lang="es-PE" sz="3000" dirty="0" smtClean="0">
              <a:solidFill>
                <a:schemeClr val="bg1"/>
              </a:solidFill>
            </a:endParaRPr>
          </a:p>
          <a:p>
            <a:pPr algn="just"/>
            <a:r>
              <a:rPr lang="es-PE" sz="3000" dirty="0" smtClean="0">
                <a:solidFill>
                  <a:schemeClr val="bg1"/>
                </a:solidFill>
              </a:rPr>
              <a:t>2. Cada GP un centro de predicación.</a:t>
            </a:r>
          </a:p>
          <a:p>
            <a:pPr algn="just"/>
            <a:r>
              <a:rPr lang="es-PE" sz="3000" dirty="0" smtClean="0">
                <a:solidFill>
                  <a:schemeClr val="bg1"/>
                </a:solidFill>
              </a:rPr>
              <a:t>3. Cada integrante del GP llevando amigos al </a:t>
            </a:r>
          </a:p>
          <a:p>
            <a:pPr algn="just"/>
            <a:r>
              <a:rPr lang="es-PE" sz="3000" dirty="0">
                <a:solidFill>
                  <a:schemeClr val="bg1"/>
                </a:solidFill>
              </a:rPr>
              <a:t> </a:t>
            </a:r>
            <a:r>
              <a:rPr lang="es-PE" sz="3000" dirty="0" smtClean="0">
                <a:solidFill>
                  <a:schemeClr val="bg1"/>
                </a:solidFill>
              </a:rPr>
              <a:t>    centro de predicación.  </a:t>
            </a:r>
          </a:p>
          <a:p>
            <a:pPr algn="just"/>
            <a:r>
              <a:rPr lang="es-PE" sz="3000" dirty="0" smtClean="0">
                <a:solidFill>
                  <a:schemeClr val="bg1"/>
                </a:solidFill>
              </a:rPr>
              <a:t>4. En la iglesia donde hay antena parabólica solo un   </a:t>
            </a:r>
          </a:p>
          <a:p>
            <a:pPr algn="just"/>
            <a:r>
              <a:rPr lang="es-PE" sz="3000" dirty="0">
                <a:solidFill>
                  <a:schemeClr val="bg1"/>
                </a:solidFill>
              </a:rPr>
              <a:t> </a:t>
            </a:r>
            <a:r>
              <a:rPr lang="es-PE" sz="3000" dirty="0" smtClean="0">
                <a:solidFill>
                  <a:schemeClr val="bg1"/>
                </a:solidFill>
              </a:rPr>
              <a:t>   GP quedara para realizar Semana Santa.  </a:t>
            </a:r>
          </a:p>
          <a:p>
            <a:pPr algn="just"/>
            <a:r>
              <a:rPr lang="es-PE" sz="3000" dirty="0">
                <a:solidFill>
                  <a:schemeClr val="bg1"/>
                </a:solidFill>
              </a:rPr>
              <a:t> </a:t>
            </a:r>
            <a:r>
              <a:rPr lang="es-PE" sz="3000" dirty="0" smtClean="0">
                <a:solidFill>
                  <a:schemeClr val="bg1"/>
                </a:solidFill>
              </a:rPr>
              <a:t>   Quien decide </a:t>
            </a:r>
            <a:r>
              <a:rPr lang="es-PE" sz="3000" dirty="0" smtClean="0">
                <a:solidFill>
                  <a:schemeClr val="bg1"/>
                </a:solidFill>
              </a:rPr>
              <a:t>es la </a:t>
            </a:r>
            <a:r>
              <a:rPr lang="es-PE" sz="3000" dirty="0" smtClean="0">
                <a:solidFill>
                  <a:schemeClr val="bg1"/>
                </a:solidFill>
              </a:rPr>
              <a:t>Junta de Iglesia.  </a:t>
            </a:r>
            <a:endParaRPr lang="es-PE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2 Título"/>
          <p:cNvSpPr txBox="1">
            <a:spLocks/>
          </p:cNvSpPr>
          <p:nvPr/>
        </p:nvSpPr>
        <p:spPr>
          <a:xfrm>
            <a:off x="284042" y="874865"/>
            <a:ext cx="4071934" cy="969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3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s-PE" sz="3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ada</a:t>
            </a:r>
            <a:r>
              <a:rPr kumimoji="0" lang="es-PE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PE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Grupo Pequeño</a:t>
            </a:r>
            <a:endParaRPr kumimoji="0" lang="es-PE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4 Subtítulo"/>
          <p:cNvSpPr>
            <a:spLocks noGrp="1"/>
          </p:cNvSpPr>
          <p:nvPr>
            <p:ph type="subTitle" idx="1"/>
          </p:nvPr>
        </p:nvSpPr>
        <p:spPr>
          <a:xfrm>
            <a:off x="539552" y="2338500"/>
            <a:ext cx="8105554" cy="3322748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Elije su centro de predicación.</a:t>
            </a:r>
          </a:p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Elije su predicador</a:t>
            </a:r>
          </a:p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Tiene que tener su DVD y televisor</a:t>
            </a:r>
          </a:p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Tener sus </a:t>
            </a:r>
            <a:r>
              <a:rPr lang="es-PE" sz="3000" dirty="0" smtClean="0">
                <a:solidFill>
                  <a:schemeClr val="bg1"/>
                </a:solidFill>
              </a:rPr>
              <a:t>sermones, invitaciones.</a:t>
            </a:r>
          </a:p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Lleva</a:t>
            </a:r>
            <a:r>
              <a:rPr lang="es-PE" sz="3000" dirty="0" smtClean="0">
                <a:solidFill>
                  <a:schemeClr val="bg1"/>
                </a:solidFill>
              </a:rPr>
              <a:t> </a:t>
            </a:r>
            <a:r>
              <a:rPr lang="es-PE" sz="3000" dirty="0" smtClean="0">
                <a:solidFill>
                  <a:schemeClr val="bg1"/>
                </a:solidFill>
              </a:rPr>
              <a:t>1 alma para Jesús </a:t>
            </a:r>
            <a:endParaRPr lang="es-PE" sz="3000" dirty="0" smtClean="0">
              <a:solidFill>
                <a:schemeClr val="bg1"/>
              </a:solidFill>
            </a:endParaRPr>
          </a:p>
          <a:p>
            <a:pPr marL="514350" indent="-514350" algn="just">
              <a:buAutoNum type="arabicPeriod"/>
            </a:pPr>
            <a:r>
              <a:rPr lang="es-PE" sz="3000" dirty="0" smtClean="0">
                <a:solidFill>
                  <a:schemeClr val="bg1"/>
                </a:solidFill>
              </a:rPr>
              <a:t>Dar responsabilidades (comisiones)</a:t>
            </a:r>
            <a:endParaRPr lang="es-PE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187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SEMANA SANTA 2013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Misión Peruana del Sur</dc:title>
  <dc:creator>Toshiba</dc:creator>
  <cp:lastModifiedBy>Elías Torres</cp:lastModifiedBy>
  <cp:revision>24</cp:revision>
  <dcterms:created xsi:type="dcterms:W3CDTF">2010-03-16T11:19:17Z</dcterms:created>
  <dcterms:modified xsi:type="dcterms:W3CDTF">2013-01-24T14:34:54Z</dcterms:modified>
</cp:coreProperties>
</file>