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92" r="1029" b="2156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79512" y="2528875"/>
            <a:ext cx="4392488" cy="1548197"/>
          </a:xfrm>
        </p:spPr>
        <p:txBody>
          <a:bodyPr>
            <a:noAutofit/>
          </a:bodyPr>
          <a:lstStyle/>
          <a:p>
            <a:r>
              <a:rPr lang="es-PE" sz="2800" b="1" dirty="0" smtClean="0">
                <a:solidFill>
                  <a:schemeClr val="bg1"/>
                </a:solidFill>
                <a:latin typeface="Bookman Old Style" pitchFamily="18" charset="0"/>
              </a:rPr>
              <a:t>Explicación del </a:t>
            </a:r>
            <a:r>
              <a:rPr lang="es-PE" sz="2800" b="1" dirty="0" smtClean="0">
                <a:solidFill>
                  <a:schemeClr val="bg1"/>
                </a:solidFill>
                <a:latin typeface="Bookman Old Style" pitchFamily="18" charset="0"/>
              </a:rPr>
              <a:t>Programa de </a:t>
            </a:r>
          </a:p>
          <a:p>
            <a:r>
              <a:rPr lang="es-PE" sz="2800" b="1" dirty="0" smtClean="0">
                <a:solidFill>
                  <a:schemeClr val="bg1"/>
                </a:solidFill>
                <a:latin typeface="Bookman Old Style" pitchFamily="18" charset="0"/>
              </a:rPr>
              <a:t>Semana Santa</a:t>
            </a:r>
            <a:endParaRPr lang="es-PE" sz="28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" name="4 Título"/>
          <p:cNvSpPr txBox="1">
            <a:spLocks/>
          </p:cNvSpPr>
          <p:nvPr/>
        </p:nvSpPr>
        <p:spPr>
          <a:xfrm>
            <a:off x="214282" y="5929330"/>
            <a:ext cx="292895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P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s-PE" sz="1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Pr. Elías Torres Córdova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Ministerio</a:t>
            </a:r>
            <a:r>
              <a:rPr kumimoji="0" lang="es-PE" sz="1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Personal</a:t>
            </a:r>
            <a:endParaRPr kumimoji="0" lang="es-PE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66765"/>
            <a:ext cx="3152775" cy="59340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" r="1029" b="2156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3960440" cy="684207"/>
          </a:xfrm>
        </p:spPr>
        <p:txBody>
          <a:bodyPr>
            <a:normAutofit/>
          </a:bodyPr>
          <a:lstStyle/>
          <a:p>
            <a:pPr algn="l"/>
            <a:r>
              <a:rPr lang="es-PE" sz="2800" b="1" dirty="0" smtClean="0">
                <a:solidFill>
                  <a:schemeClr val="bg2">
                    <a:lumMod val="90000"/>
                  </a:schemeClr>
                </a:solidFill>
                <a:latin typeface="Goudy Old Style" pitchFamily="18" charset="0"/>
              </a:rPr>
              <a:t>Explicación del </a:t>
            </a:r>
            <a:r>
              <a:rPr lang="es-PE" sz="2800" b="1" dirty="0" smtClean="0">
                <a:solidFill>
                  <a:schemeClr val="bg2">
                    <a:lumMod val="90000"/>
                  </a:schemeClr>
                </a:solidFill>
                <a:latin typeface="Goudy Old Style" pitchFamily="18" charset="0"/>
              </a:rPr>
              <a:t>Programa</a:t>
            </a:r>
            <a:endParaRPr lang="es-PE" sz="2800" b="1" dirty="0">
              <a:solidFill>
                <a:schemeClr val="bg2">
                  <a:lumMod val="90000"/>
                </a:schemeClr>
              </a:solidFill>
              <a:latin typeface="Goudy Old Style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1659135"/>
            <a:ext cx="857256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Tener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música ambiental en el salón donde se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reunirá el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grupo pequeño durante la semana Santa.</a:t>
            </a:r>
            <a:endParaRPr kumimoji="0" lang="es-ES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Después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cinco a diez minutos de música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ambiental;</a:t>
            </a:r>
            <a:r>
              <a:rPr kumimoji="0" lang="es-PE" sz="27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director de cantos del grupo pequeño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para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para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dirigir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canto congregacional de pie.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usar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DVD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es-PE" sz="27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grupos pequeños o otra música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que el</a:t>
            </a:r>
            <a:r>
              <a:rPr kumimoji="0" lang="es-PE" sz="27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grupo</a:t>
            </a:r>
            <a:r>
              <a:rPr kumimoji="0" lang="es-PE" sz="27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eligió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es-ES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Un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hermano designado por la comisión, hace la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oración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por los presentes de manera especial por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invitados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y pidiendo la bendición por el estudio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Palabra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" r="1029" b="2156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57158" y="900008"/>
            <a:ext cx="857256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El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líder o otra persona asignado da la bienvenida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cordialmente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 efusivamente a los invitados. (Que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sea un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hermano o hermana con facilidad de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palabras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es-ES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Inmediatamente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después de la oración la persona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que tiene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especial canta sin anunciar, alaba a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Dios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por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que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esta</a:t>
            </a:r>
            <a:r>
              <a:rPr kumimoji="0" lang="es-PE" sz="27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ofrenda es una oración cantada.</a:t>
            </a:r>
            <a:endParaRPr kumimoji="0" lang="es-ES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seguida pasa el líder u otro hermano que ha sido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designado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estudiar la lección que corresponde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esa noche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 utiliza el </a:t>
            </a:r>
            <a:r>
              <a:rPr kumimoji="0" lang="es-PE" sz="27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Power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Point si tiene Video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proyectora sería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extraordinario; sino lo hacen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verbalmente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" r="1029" b="2156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781347"/>
            <a:ext cx="8501122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Sin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dejar espacio el líder anuncia que en seguida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vamos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ver y escuchar el resumen del tema que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estudió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 y presentan el DVD con el resumen de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lección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.( esto tiene que ser rápido sin dejar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espacio vacío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para que los invitados se sientan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impresionados</a:t>
            </a:r>
            <a:r>
              <a:rPr kumimoji="0" lang="es-PE" sz="27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mensaje).</a:t>
            </a:r>
            <a:endParaRPr kumimoji="0" lang="es-ES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Al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final hace la oración un hermano designado y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pide</a:t>
            </a:r>
            <a:r>
              <a:rPr kumimoji="0" lang="es-PE" sz="27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Dios que los traigan para  la siguiente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reunión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El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que hizo la oración invita haciendo mención el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tema de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siguiente noche.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" r="1029" b="2156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1592662"/>
            <a:ext cx="8429684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El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anfitrión de la casa hace la invitación de 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servirse unas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galletitas.</a:t>
            </a:r>
            <a:endParaRPr kumimoji="0" lang="es-ES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Después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servirse, sin más demora, despiden 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invitados con otra oración pidiendo a los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7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7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ángeles cuiden </a:t>
            </a:r>
            <a:r>
              <a:rPr kumimoji="0" lang="es-PE" sz="2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regreso a sus hogares.</a:t>
            </a: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370</Words>
  <Application>Microsoft Office PowerPoint</Application>
  <PresentationFormat>Presentación en pantalla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Explicación del Programa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Misión Peruana del Sur</dc:title>
  <dc:creator>Toshiba</dc:creator>
  <cp:lastModifiedBy>Elías Torres</cp:lastModifiedBy>
  <cp:revision>27</cp:revision>
  <dcterms:created xsi:type="dcterms:W3CDTF">2010-03-16T11:19:17Z</dcterms:created>
  <dcterms:modified xsi:type="dcterms:W3CDTF">2013-01-24T15:25:20Z</dcterms:modified>
</cp:coreProperties>
</file>