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3786214" cy="1080120"/>
          </a:xfrm>
        </p:spPr>
        <p:txBody>
          <a:bodyPr>
            <a:normAutofit fontScale="92500" lnSpcReduction="10000"/>
          </a:bodyPr>
          <a:lstStyle/>
          <a:p>
            <a:r>
              <a:rPr lang="es-PE" b="1" dirty="0" smtClean="0">
                <a:solidFill>
                  <a:schemeClr val="bg1"/>
                </a:solidFill>
              </a:rPr>
              <a:t>Programa </a:t>
            </a:r>
            <a:r>
              <a:rPr lang="es-PE" b="1" dirty="0" smtClean="0">
                <a:solidFill>
                  <a:schemeClr val="bg1"/>
                </a:solidFill>
              </a:rPr>
              <a:t>Sugerente</a:t>
            </a:r>
          </a:p>
          <a:p>
            <a:r>
              <a:rPr lang="es-PE" b="1" dirty="0" smtClean="0">
                <a:solidFill>
                  <a:schemeClr val="bg1"/>
                </a:solidFill>
              </a:rPr>
              <a:t>Semana Santa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8" name="4 Título"/>
          <p:cNvSpPr txBox="1">
            <a:spLocks/>
          </p:cNvSpPr>
          <p:nvPr/>
        </p:nvSpPr>
        <p:spPr>
          <a:xfrm>
            <a:off x="214282" y="5929330"/>
            <a:ext cx="292895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PE" sz="1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Pr. Elías Torres Córdova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Ministerio</a:t>
            </a:r>
            <a:r>
              <a:rPr kumimoji="0" lang="es-PE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Personal</a:t>
            </a:r>
            <a:endParaRPr kumimoji="0" lang="es-PE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7459"/>
            <a:ext cx="3240361" cy="580507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40568" y="2708920"/>
            <a:ext cx="7143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Música </a:t>
            </a: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ambiental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Canto </a:t>
            </a: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congregacional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Oración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Bienvenida</a:t>
            </a:r>
            <a:endParaRPr kumimoji="0" lang="es-P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s-PE" sz="2800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 Ofrenda </a:t>
            </a:r>
            <a:r>
              <a:rPr lang="es-PE" sz="2800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Musical</a:t>
            </a:r>
            <a:endParaRPr kumimoji="0" lang="es-P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5 Subtítulo"/>
          <p:cNvSpPr>
            <a:spLocks noGrp="1"/>
          </p:cNvSpPr>
          <p:nvPr>
            <p:ph type="subTitle" idx="1"/>
          </p:nvPr>
        </p:nvSpPr>
        <p:spPr>
          <a:xfrm>
            <a:off x="641770" y="1916832"/>
            <a:ext cx="3786214" cy="648072"/>
          </a:xfrm>
        </p:spPr>
        <p:txBody>
          <a:bodyPr>
            <a:normAutofit/>
          </a:bodyPr>
          <a:lstStyle/>
          <a:p>
            <a:r>
              <a:rPr lang="es-PE" b="1" dirty="0" smtClean="0">
                <a:solidFill>
                  <a:schemeClr val="bg1"/>
                </a:solidFill>
              </a:rPr>
              <a:t>Programa </a:t>
            </a:r>
            <a:r>
              <a:rPr lang="es-PE" b="1" dirty="0" smtClean="0">
                <a:solidFill>
                  <a:schemeClr val="bg1"/>
                </a:solidFill>
              </a:rPr>
              <a:t>Sugerente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8862" y="1052736"/>
            <a:ext cx="866763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Estudio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en Grupo Pequeño la lección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a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Sábado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 23 marzo </a:t>
            </a:r>
            <a:r>
              <a:rPr kumimoji="0" lang="es-PE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La misión de María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 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b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Domingo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24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marzo    “El mensaje de</a:t>
            </a:r>
            <a:r>
              <a:rPr kumimoji="0" lang="es-PE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Juan el Bautista”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c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Lunes         25 marzo    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La vocación de </a:t>
            </a:r>
            <a:r>
              <a:rPr lang="es-PE" sz="2600" dirty="0" err="1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Natanael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d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Martes     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26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marzo  </a:t>
            </a:r>
            <a:r>
              <a:rPr kumimoji="0" lang="es-PE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La visón de </a:t>
            </a:r>
            <a:r>
              <a:rPr lang="es-PE" sz="2600" dirty="0" err="1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Bartimeo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e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Miércoles 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27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marzo    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Las oportunidades de Judas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 f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Jueves        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28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marzo    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El encuentro con Simón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600" dirty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Cireneo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g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Viernes     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29 marzo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s-PE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La sensibilidad del centurión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h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). Sábado     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30</a:t>
            </a:r>
            <a:r>
              <a:rPr lang="es-PE" sz="2600" dirty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marzo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“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La esperanza de los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600" dirty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discípulos de </a:t>
            </a:r>
            <a:r>
              <a:rPr lang="es-PE" sz="2600" dirty="0" err="1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Emaus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”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1935991"/>
            <a:ext cx="871543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Repaso de la misma lección en DVD – (Video con el </a:t>
            </a:r>
            <a:r>
              <a:rPr kumimoji="0" lang="es-PE" sz="2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Pr.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Moisés Rivero).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8. Oración.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9. Mencionar el tema de la siguiente noche e invitarlos que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traigan sus amigos y  familiares.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10. Convidar unas galletitas a los invitados.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11. Despedirles con una oración; haciéndoles recordar por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segunda vez la unión de la siguiente noche.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205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Peruana del Sur</dc:title>
  <dc:creator>Toshiba</dc:creator>
  <cp:lastModifiedBy>Elías Torres</cp:lastModifiedBy>
  <cp:revision>24</cp:revision>
  <dcterms:created xsi:type="dcterms:W3CDTF">2010-03-16T11:19:17Z</dcterms:created>
  <dcterms:modified xsi:type="dcterms:W3CDTF">2013-01-24T17:08:20Z</dcterms:modified>
</cp:coreProperties>
</file>