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B30A7-EA7A-4D22-AF29-DBA54F36D22A}" type="datetimeFigureOut">
              <a:rPr lang="es-PE" smtClean="0"/>
              <a:pPr/>
              <a:t>24/01/2013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0EE2E-4BB7-4DD2-BDB0-CC51ED374B32}" type="slidenum">
              <a:rPr lang="es-PE" smtClean="0"/>
              <a:pPr/>
              <a:t>‹Nº›</a:t>
            </a:fld>
            <a:endParaRPr lang="es-P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0" r="1029" b="2156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8" name="4 Título"/>
          <p:cNvSpPr txBox="1">
            <a:spLocks/>
          </p:cNvSpPr>
          <p:nvPr/>
        </p:nvSpPr>
        <p:spPr>
          <a:xfrm>
            <a:off x="214282" y="5929330"/>
            <a:ext cx="2928958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PE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s-PE" sz="1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Pr. Elías Torres Córdova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Ministerio</a:t>
            </a:r>
            <a:r>
              <a:rPr kumimoji="0" lang="es-PE" sz="1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Personal</a:t>
            </a:r>
            <a:endParaRPr kumimoji="0" lang="es-PE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10 Subtítulo"/>
          <p:cNvSpPr>
            <a:spLocks noGrp="1"/>
          </p:cNvSpPr>
          <p:nvPr>
            <p:ph type="subTitle" idx="1"/>
          </p:nvPr>
        </p:nvSpPr>
        <p:spPr>
          <a:xfrm>
            <a:off x="188640" y="1556792"/>
            <a:ext cx="3571900" cy="1214446"/>
          </a:xfrm>
        </p:spPr>
        <p:txBody>
          <a:bodyPr>
            <a:normAutofit/>
          </a:bodyPr>
          <a:lstStyle/>
          <a:p>
            <a:r>
              <a:rPr lang="es-PE" sz="3000" dirty="0" smtClean="0">
                <a:solidFill>
                  <a:schemeClr val="bg1"/>
                </a:solidFill>
              </a:rPr>
              <a:t>Comisiones para los </a:t>
            </a:r>
            <a:r>
              <a:rPr lang="es-PE" sz="3000" dirty="0" err="1" smtClean="0">
                <a:solidFill>
                  <a:schemeClr val="bg1"/>
                </a:solidFill>
              </a:rPr>
              <a:t>GPs</a:t>
            </a:r>
            <a:r>
              <a:rPr lang="es-PE" sz="3000" dirty="0" smtClean="0">
                <a:solidFill>
                  <a:schemeClr val="bg1"/>
                </a:solidFill>
              </a:rPr>
              <a:t> Semana Santa</a:t>
            </a:r>
            <a:endParaRPr lang="es-PE" sz="3000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99"/>
          <a:stretch/>
        </p:blipFill>
        <p:spPr bwMode="auto">
          <a:xfrm>
            <a:off x="4536885" y="751073"/>
            <a:ext cx="4152900" cy="535585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3" r="1029" b="2156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1" name="10 Subtítulo"/>
          <p:cNvSpPr>
            <a:spLocks noGrp="1"/>
          </p:cNvSpPr>
          <p:nvPr>
            <p:ph type="subTitle" idx="1"/>
          </p:nvPr>
        </p:nvSpPr>
        <p:spPr>
          <a:xfrm>
            <a:off x="675970" y="1268760"/>
            <a:ext cx="3571900" cy="1214446"/>
          </a:xfrm>
        </p:spPr>
        <p:txBody>
          <a:bodyPr/>
          <a:lstStyle/>
          <a:p>
            <a:r>
              <a:rPr lang="es-PE" dirty="0" smtClean="0">
                <a:solidFill>
                  <a:schemeClr val="bg1"/>
                </a:solidFill>
              </a:rPr>
              <a:t>Comisiones para los </a:t>
            </a:r>
            <a:r>
              <a:rPr lang="es-PE" dirty="0" err="1" smtClean="0">
                <a:solidFill>
                  <a:schemeClr val="bg1"/>
                </a:solidFill>
              </a:rPr>
              <a:t>GPs</a:t>
            </a:r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75970" y="2163048"/>
            <a:ext cx="8072494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2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Director de canto</a:t>
            </a:r>
            <a:endParaRPr kumimoji="0" lang="es-ES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Maestro que enseñe la lección</a:t>
            </a:r>
            <a:endParaRPr kumimoji="0" lang="es-ES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Anfitrión que invite cada noche a las reuniones</a:t>
            </a:r>
            <a:endParaRPr kumimoji="0" lang="es-ES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Audio, sonido y proyección de video.</a:t>
            </a:r>
            <a:endParaRPr kumimoji="0" lang="es-ES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Oración: Deben rotar los miembros del grupo para las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PE" sz="2600" dirty="0" smtClean="0">
                <a:solidFill>
                  <a:schemeClr val="bg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s-PE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oraciones.</a:t>
            </a:r>
            <a:endParaRPr kumimoji="0" lang="es-PE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52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Misión Peruana del Sur</dc:title>
  <dc:creator>Toshiba</dc:creator>
  <cp:lastModifiedBy>Elías Torres</cp:lastModifiedBy>
  <cp:revision>20</cp:revision>
  <dcterms:created xsi:type="dcterms:W3CDTF">2010-03-16T11:19:17Z</dcterms:created>
  <dcterms:modified xsi:type="dcterms:W3CDTF">2013-01-24T17:12:39Z</dcterms:modified>
</cp:coreProperties>
</file>