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0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58" r:id="rId10"/>
    <p:sldId id="277" r:id="rId11"/>
    <p:sldId id="265" r:id="rId12"/>
    <p:sldId id="269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E295-C1C0-42B6-B21A-9FA4AADFF912}" type="datetimeFigureOut">
              <a:rPr lang="pt-BR" smtClean="0"/>
              <a:pPr/>
              <a:t>28/05/2013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FEB1-DA64-4E1C-B6F5-75F4A6D104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3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9FEB1-DA64-4E1C-B6F5-75F4A6D1049D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68464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CUÁNTOS LÍDERES_________ CADA AÑO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CUÁNTOS GPs EN EL DISTRITO _________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AMIGOS ESTUDIANDO LA BIBLIA _______ CADA TRIMESTRE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TIEMPO DE MULTIPLICACIÓN DE CADA GP _________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CUÁNTOS NUEVOS CONVERSOS ______ CADA TRIMESTRE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CUÁNTAS NUEVAS IGLESIAS _____ EN CUÁNTOS AÑOS _____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1038385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SUEÑOS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034" y="2675467"/>
            <a:ext cx="4875241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JORNADA DE LIDERAZGO SEMANAL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ETAPA DE LOS VALORES Y VISIÓN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ETAPA DE LOS FACTORES DE CRECIMIENTO Y MULTIPLICACIÓN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GRUPO PEQUEÑO DE LÍDERES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034" y="1458114"/>
            <a:ext cx="4761272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PROTOTIPO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1850" y="2073103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ALTA CONEXIÓN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CONOCER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RELACIONAR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PRACTICAR</a:t>
            </a:r>
          </a:p>
          <a:p>
            <a:pPr lvl="1"/>
            <a:endParaRPr lang="en-US" sz="1800" b="1" dirty="0">
              <a:solidFill>
                <a:srgbClr val="00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ANEXOS PRÁCTICOS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PGP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PGL</a:t>
            </a:r>
          </a:p>
          <a:p>
            <a:pPr marL="301943" lvl="1" indent="0">
              <a:buNone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850" y="964692"/>
            <a:ext cx="7342879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PIENSE PROTOTIPO INTEGRADO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AGENDAS LLENAS DE ASUNTOS PERSONALES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AGENDAS LLENAS DE ÍTEMS QUE NO LLEVAN AL CRECIMIENTO DE LA IGLESIA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AGENDAS LLENAS DE COMPROMISOS FUERA DEL DISTRITO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AGENDA 80/20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1422739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REFORMULE LA AGENDA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61460"/>
            <a:ext cx="7408333" cy="393465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AGENDA 80/20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REUNIÓN SEMANAL CON ELLOS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PLAN DE VISITACIÓN PARA ELLOS</a:t>
            </a:r>
          </a:p>
          <a:p>
            <a:pPr lvl="2"/>
            <a:r>
              <a:rPr lang="en-US" sz="1800" b="1" dirty="0" smtClean="0">
                <a:solidFill>
                  <a:srgbClr val="000000"/>
                </a:solidFill>
              </a:rPr>
              <a:t>ATENCIÓN DE LAS NECESIDADES ESPIRITUALES, FAMILIARES, FÍSICAS</a:t>
            </a:r>
          </a:p>
          <a:p>
            <a:pPr lvl="2"/>
            <a:r>
              <a:rPr lang="en-US" sz="1800" b="1" dirty="0" smtClean="0">
                <a:solidFill>
                  <a:srgbClr val="000000"/>
                </a:solidFill>
              </a:rPr>
              <a:t>PLANIFICACIÓN DEL LIDERAZGO: DESARROLLO DE LOS DONES Y SU APLICACIÓN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PLAN DE VISITACIÓN A LOS DEMÁS CON ELLOS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ORGANIZAR UN RETIRO DE FIN DE SEMANA FRECUENTEMENTE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IR A GRUPOS PEQUEÑOS CON ELLOS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ORGANIZAR UN CONGRESO DE DISCIPULADO ANNUAL EN EL DISTRITO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702858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AGENDA 80/20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045" y="338328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PRODUCIR HIJOS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0666" t="41656" r="15843" b="38039"/>
          <a:stretch/>
        </p:blipFill>
        <p:spPr>
          <a:xfrm>
            <a:off x="220134" y="1456272"/>
            <a:ext cx="8669867" cy="407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8467" y="2780403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AUMENTO DEL NÚMERO DE MIEMBROS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FALTA DE LÍDERES QUE INSPIRAN CONFIANZA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DEMANDA  DE LOS NUEVOS FRENTES DE LA IGLESIA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MIGRACIÓN IGLESIA TEMPLO – IGLESIA CASA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CONCIENCIACIÓN DE LOS SACERDOCIOS DE TODOS LOS CREYENTES Y DE LOS DONES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ALTO NÚMERO DE APOSTASÍA</a:t>
            </a:r>
          </a:p>
          <a:p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8466" y="1527675"/>
            <a:ext cx="7408333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NECESIDAD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93161" y="425212"/>
            <a:ext cx="741685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smtClean="0">
                <a:solidFill>
                  <a:srgbClr val="000000"/>
                </a:solidFill>
              </a:rPr>
              <a:t>MATEO 28.19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118958" y="757721"/>
            <a:ext cx="429106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EL IMPERATIVO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HACER DISCÍPULOS</a:t>
            </a:r>
          </a:p>
        </p:txBody>
      </p:sp>
    </p:spTree>
    <p:extLst>
      <p:ext uri="{BB962C8B-B14F-4D97-AF65-F5344CB8AC3E}">
        <p14:creationId xmlns:p14="http://schemas.microsoft.com/office/powerpoint/2010/main" val="22705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15227"/>
            <a:ext cx="7690042" cy="36498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FALTA DE TIEMPO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ENFOQUE SÓLO EN LA ASISTENCIA A LOS CULTOS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MENTALIDAD DE ENTRENAMIENTO ACADÉMICO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INESIXTENCIA DEL CONCEPTO DE MENTORY, COACH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FALTA DE HABILIDAD EN LA CONDUCCIÓN DE UN PROCESO CLARO DE FORMACIÓN DE LÍDERES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TEOLOGÍA DEL SACERDOCIO DE TODOS LOS CREYENTES, POCO EXPLORADA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FALTA DE CONEXIONES EN EL DESCUBRIMIENTO DE LOS DONES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…</a:t>
            </a:r>
          </a:p>
          <a:p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170586"/>
            <a:ext cx="8229600" cy="104464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BARRERAS LATENTES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RECARGA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DISTORCIÓN DE LAS PRIORIDADES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CENTRALIZACIÓN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DESMOTIVACIÓN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INCREDULIDAD</a:t>
            </a:r>
          </a:p>
          <a:p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1266295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RESULTADOS DE LA FALTA DE LÍDERES EN EL PASTORADO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5666" y="2284744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GRANDES REUNIONES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PÚLPITO DE LA IGLESIA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CONGRESOS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FOROS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SEMINARIOS, ETC…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PEQUEÑAS REUNIONES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GRUPOS PEQUEÑOS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5666" y="1243656"/>
            <a:ext cx="6339872" cy="104108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MEDIOS DE MOVILIZACIÓN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8041" y="2225148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JESÚS ESTABLECE ESE NUEVO PARADIGMA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TEMPLO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SACERDOCIO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SACRIFICIO</a:t>
            </a:r>
          </a:p>
          <a:p>
            <a:pPr lvl="1"/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 smtClean="0">
                <a:solidFill>
                  <a:srgbClr val="000000"/>
                </a:solidFill>
              </a:rPr>
              <a:t>COMUNIÓN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RELACIONAMIENTO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MISIÓN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8040" y="1119768"/>
            <a:ext cx="6658759" cy="125272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UN NUEVO PARADIGMA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05663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PREPÁRESE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PREDIQUE SERMONES SOBRE VIDA EN COMUNIDAD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ORE ALGUNAS SEMANAS PARA QUE DIOS LE DE LAS PERSONAS CORRECTAS PARA FORMAR SU GRUPO PROTOTIPO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COMUNIQUE A SUS LÍDERES QUE USTED ESTÁ COMPROMETIDO SEMANALMENTE CON LA FORMACIÓN DE NUEVOS LÍDERES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ESTABLEZCA UN PLAN INTENCIONAL DE ENCUENTROS SEMANALES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964692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NO ENTRE VACÍO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07983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PREPÁRESE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ORGANICE SU AGENDA DE MANERA QUE LOS ENCUENTROS SEMANALES SEAN UNA PRIORIDAD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VAYA MOSTRANDO LA VISIÓN DE COMUNIDAD EN TODOS LOS MEDIOS DE COMUNICACIÓN</a:t>
            </a:r>
          </a:p>
          <a:p>
            <a:pPr lvl="1"/>
            <a:r>
              <a:rPr lang="en-US" sz="1800" b="1" cap="all" dirty="0" err="1" smtClean="0">
                <a:solidFill>
                  <a:srgbClr val="000000"/>
                </a:solidFill>
              </a:rPr>
              <a:t>Aprenda</a:t>
            </a:r>
            <a:r>
              <a:rPr lang="en-US" sz="1800" b="1" cap="all" dirty="0" smtClean="0">
                <a:solidFill>
                  <a:srgbClr val="000000"/>
                </a:solidFill>
              </a:rPr>
              <a:t> A USAR SMS, TELÉFONO, RED SOCIAL E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E</a:t>
            </a:r>
            <a:r>
              <a:rPr lang="en-US" sz="1800" b="1" cap="all" dirty="0" smtClean="0">
                <a:solidFill>
                  <a:srgbClr val="000000"/>
                </a:solidFill>
              </a:rPr>
              <a:t>-MAIL CON SUS LÍDERES COMO INSTRUMENTO DE MOTIVACIÓN Y CUIDADO ESPIRITUAL. 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Permita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que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sientan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que</a:t>
            </a:r>
            <a:r>
              <a:rPr lang="en-US" sz="1800" b="1" cap="all" dirty="0" smtClean="0">
                <a:solidFill>
                  <a:srgbClr val="000000"/>
                </a:solidFill>
              </a:rPr>
              <a:t> hay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alguien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que</a:t>
            </a:r>
            <a:r>
              <a:rPr lang="en-US" sz="1800" b="1" cap="all" dirty="0" smtClean="0">
                <a:solidFill>
                  <a:srgbClr val="000000"/>
                </a:solidFill>
              </a:rPr>
              <a:t> vela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por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ellos</a:t>
            </a:r>
            <a:r>
              <a:rPr lang="en-US" sz="1800" b="1" cap="all" dirty="0" smtClean="0">
                <a:solidFill>
                  <a:srgbClr val="000000"/>
                </a:solidFill>
              </a:rPr>
              <a:t>. </a:t>
            </a:r>
          </a:p>
          <a:p>
            <a:pPr lvl="1"/>
            <a:r>
              <a:rPr lang="en-US" sz="1800" b="1" cap="all" dirty="0" err="1" smtClean="0">
                <a:solidFill>
                  <a:srgbClr val="000000"/>
                </a:solidFill>
              </a:rPr>
              <a:t>Primero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valores</a:t>
            </a:r>
            <a:r>
              <a:rPr lang="en-US" sz="1800" b="1" cap="all" dirty="0" smtClean="0">
                <a:solidFill>
                  <a:srgbClr val="000000"/>
                </a:solidFill>
              </a:rPr>
              <a:t>,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visión</a:t>
            </a:r>
            <a:r>
              <a:rPr lang="en-US" sz="1800" b="1" cap="all" dirty="0" smtClean="0">
                <a:solidFill>
                  <a:srgbClr val="000000"/>
                </a:solidFill>
              </a:rPr>
              <a:t>,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estrategia</a:t>
            </a:r>
            <a:r>
              <a:rPr lang="en-US" sz="1800" b="1" cap="all" dirty="0" smtClean="0">
                <a:solidFill>
                  <a:srgbClr val="000000"/>
                </a:solidFill>
              </a:rPr>
              <a:t>,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por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último</a:t>
            </a:r>
            <a:r>
              <a:rPr lang="en-US" sz="1800" b="1" cap="all" dirty="0" smtClean="0">
                <a:solidFill>
                  <a:srgbClr val="000000"/>
                </a:solidFill>
              </a:rPr>
              <a:t> </a:t>
            </a:r>
            <a:r>
              <a:rPr lang="en-US" sz="1800" b="1" cap="all" dirty="0" err="1" smtClean="0">
                <a:solidFill>
                  <a:srgbClr val="000000"/>
                </a:solidFill>
              </a:rPr>
              <a:t>estructura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2067" y="964692"/>
            <a:ext cx="8229600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NO ENTRE VACÍO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726" y="1987307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¿DÓNDE ESTOY?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EVALUACIÓN PERSONAL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EVALUACIÓN DE SU COMUNIDAD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¿CUÁL ES MI SUEÑO?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¿CÓMO VE USTED EL FUTURO? ¿DE AQUÍ A 2 O 4 AÑOS?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¿CÓMO LLEGAREMOS ALLÁ?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PASOS QUE USTED DEBE DAR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ESCALADA ESPIRITUAL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4726" y="815979"/>
            <a:ext cx="5819559" cy="125272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HAGA 3 PREGUNTAS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390</TotalTime>
  <Words>493</Words>
  <Application>Microsoft Office PowerPoint</Application>
  <PresentationFormat>Presentación en pantalla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Waveform</vt:lpstr>
      <vt:lpstr>Presentación de PowerPoint</vt:lpstr>
      <vt:lpstr>NECESIDAD</vt:lpstr>
      <vt:lpstr>BARRERAS LATENTES</vt:lpstr>
      <vt:lpstr>RESULTADOS DE LA FALTA DE LÍDERES EN EL PASTORADO</vt:lpstr>
      <vt:lpstr>MEDIOS DE MOVILIZACIÓN</vt:lpstr>
      <vt:lpstr>UN NUEVO PARADIGMA</vt:lpstr>
      <vt:lpstr>NO ENTRE VACÍO</vt:lpstr>
      <vt:lpstr>NO ENTRE VACÍO</vt:lpstr>
      <vt:lpstr>HAGA 3 PREGUNTAS</vt:lpstr>
      <vt:lpstr>SUEÑOS</vt:lpstr>
      <vt:lpstr>PROTOTIPO</vt:lpstr>
      <vt:lpstr>PIENSE PROTOTIPO INTEGRADO</vt:lpstr>
      <vt:lpstr>REFORMULE LA AGENDA</vt:lpstr>
      <vt:lpstr>AGENDA 80/20</vt:lpstr>
      <vt:lpstr>PRODUCIR HIJOS</vt:lpstr>
    </vt:vector>
  </TitlesOfParts>
  <Company>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FORMANDO LÍDERES</dc:title>
  <dc:creator>alex palmeira</dc:creator>
  <cp:lastModifiedBy>Elías Torres</cp:lastModifiedBy>
  <cp:revision>39</cp:revision>
  <dcterms:created xsi:type="dcterms:W3CDTF">2013-03-25T14:49:27Z</dcterms:created>
  <dcterms:modified xsi:type="dcterms:W3CDTF">2013-05-28T13:18:31Z</dcterms:modified>
</cp:coreProperties>
</file>