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79" r:id="rId7"/>
    <p:sldId id="280" r:id="rId8"/>
    <p:sldId id="263" r:id="rId9"/>
    <p:sldId id="281" r:id="rId10"/>
    <p:sldId id="282" r:id="rId11"/>
    <p:sldId id="283" r:id="rId12"/>
    <p:sldId id="261" r:id="rId13"/>
    <p:sldId id="262" r:id="rId14"/>
    <p:sldId id="26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CB831-A475-A544-A41A-58695678882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844D-2345-DB45-9359-663FAFD9EB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33" y="2705725"/>
            <a:ext cx="7784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Trabajar</a:t>
            </a:r>
            <a:r>
              <a:rPr lang="en-US" sz="4400" b="1" dirty="0" smtClean="0"/>
              <a:t> con </a:t>
            </a:r>
            <a:r>
              <a:rPr lang="en-US" sz="4400" b="1" dirty="0" err="1" smtClean="0"/>
              <a:t>tres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clases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bíblicas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permanentes</a:t>
            </a:r>
            <a:r>
              <a:rPr lang="en-US" sz="4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7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600" y="2090375"/>
            <a:ext cx="7062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Mantener</a:t>
            </a:r>
            <a:r>
              <a:rPr lang="en-US" sz="4400" b="1" dirty="0" smtClean="0"/>
              <a:t> la </a:t>
            </a:r>
            <a:r>
              <a:rPr lang="en-US" sz="4400" b="1" dirty="0" err="1" smtClean="0"/>
              <a:t>iglesia</a:t>
            </a:r>
            <a:endParaRPr lang="en-US" sz="4400" b="1" dirty="0"/>
          </a:p>
          <a:p>
            <a:pPr algn="ctr"/>
            <a:r>
              <a:rPr lang="en-US" sz="4400" b="1" dirty="0" smtClean="0"/>
              <a:t>en </a:t>
            </a:r>
            <a:r>
              <a:rPr lang="en-US" sz="4400" b="1" dirty="0" err="1" smtClean="0"/>
              <a:t>grupos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pequeños</a:t>
            </a:r>
            <a:r>
              <a:rPr lang="en-US" sz="4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7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609" y="2707885"/>
            <a:ext cx="76226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Visitar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todos</a:t>
            </a:r>
            <a:r>
              <a:rPr lang="en-US" sz="3200" b="1" dirty="0" smtClean="0"/>
              <a:t> los </a:t>
            </a:r>
            <a:r>
              <a:rPr lang="en-US" sz="3200" b="1" dirty="0" err="1" smtClean="0"/>
              <a:t>hermanos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Transformar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visitas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evangelismo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Trabajar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familias</a:t>
            </a:r>
            <a:r>
              <a:rPr lang="en-US" sz="3200" b="1" dirty="0" smtClean="0"/>
              <a:t> de los </a:t>
            </a:r>
            <a:r>
              <a:rPr lang="en-US" sz="3200" b="1" dirty="0" err="1" smtClean="0"/>
              <a:t>hermanos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Realizar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gran fiesta en </a:t>
            </a:r>
            <a:r>
              <a:rPr lang="en-US" sz="3200" b="1" dirty="0" err="1" smtClean="0"/>
              <a:t>cada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bautismo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9674" y="1216925"/>
            <a:ext cx="6724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VISITACIÓN EVANGELISTICA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073" y="2420709"/>
            <a:ext cx="64171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Hacer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lista</a:t>
            </a:r>
            <a:r>
              <a:rPr lang="en-US" sz="3200" b="1" dirty="0" smtClean="0"/>
              <a:t> de ex-</a:t>
            </a:r>
            <a:r>
              <a:rPr lang="en-US" sz="3200" b="1" dirty="0" err="1" smtClean="0"/>
              <a:t>Adventistas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Orar</a:t>
            </a:r>
            <a:r>
              <a:rPr lang="en-US" sz="3200" b="1" dirty="0" smtClean="0"/>
              <a:t> mucho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ellos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Marcar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fecha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Hacer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buena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visita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cada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uno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Organizar</a:t>
            </a:r>
            <a:r>
              <a:rPr lang="en-US" sz="3200" b="1" dirty="0" smtClean="0"/>
              <a:t> un bonito </a:t>
            </a:r>
            <a:r>
              <a:rPr lang="en-US" sz="3200" b="1" dirty="0" err="1" smtClean="0"/>
              <a:t>programa</a:t>
            </a:r>
            <a:r>
              <a:rPr lang="en-US" sz="32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Terminar</a:t>
            </a:r>
            <a:r>
              <a:rPr lang="en-US" sz="3200" b="1" dirty="0" smtClean="0"/>
              <a:t> con un gran </a:t>
            </a:r>
            <a:r>
              <a:rPr lang="en-US" sz="3200" b="1" dirty="0" err="1" smtClean="0"/>
              <a:t>bautismo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6794" y="1281632"/>
            <a:ext cx="7335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EVANGELISMO DE REENCUENTRO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174" y="2817156"/>
            <a:ext cx="741741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Hacer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todos</a:t>
            </a:r>
            <a:r>
              <a:rPr lang="en-US" sz="3600" b="1" dirty="0" smtClean="0"/>
              <a:t> los </a:t>
            </a:r>
            <a:r>
              <a:rPr lang="en-US" sz="3600" b="1" dirty="0" err="1" smtClean="0"/>
              <a:t>miercoles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Otra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todos</a:t>
            </a:r>
            <a:r>
              <a:rPr lang="en-US" sz="3600" b="1" dirty="0" smtClean="0"/>
              <a:t> los </a:t>
            </a:r>
            <a:r>
              <a:rPr lang="en-US" sz="3600" b="1" dirty="0" err="1" smtClean="0"/>
              <a:t>sabados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Y </a:t>
            </a:r>
            <a:r>
              <a:rPr lang="en-US" sz="3600" b="1" dirty="0" err="1" smtClean="0"/>
              <a:t>otra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série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todos</a:t>
            </a:r>
            <a:r>
              <a:rPr lang="en-US" sz="3600" b="1" dirty="0" smtClean="0"/>
              <a:t> los </a:t>
            </a:r>
            <a:r>
              <a:rPr lang="en-US" sz="3600" b="1" dirty="0" err="1" smtClean="0"/>
              <a:t>domingos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8670" y="1107049"/>
            <a:ext cx="5926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CICLO DE EVANGELISMO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0291" y="926484"/>
            <a:ext cx="5865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pt-BR" sz="5400" b="1" dirty="0" smtClean="0">
                <a:solidFill>
                  <a:srgbClr val="800000"/>
                </a:solidFill>
                <a:latin typeface="Calibri"/>
              </a:rPr>
              <a:t>IMPACTO SAMARIA</a:t>
            </a:r>
            <a:endParaRPr lang="pt-BR" sz="5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436" y="3216805"/>
            <a:ext cx="5243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La </a:t>
            </a:r>
            <a:r>
              <a:rPr lang="en-US" sz="4400" b="1" dirty="0" err="1" smtClean="0"/>
              <a:t>estratégia</a:t>
            </a:r>
            <a:r>
              <a:rPr lang="en-US" sz="4400" b="1" dirty="0" smtClean="0"/>
              <a:t> de </a:t>
            </a:r>
            <a:r>
              <a:rPr lang="en-US" sz="4400" b="1" dirty="0" err="1" smtClean="0"/>
              <a:t>Jesús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76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476" y="1129087"/>
            <a:ext cx="3642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COMUNIÓN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7891" y="3183221"/>
            <a:ext cx="595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La </a:t>
            </a:r>
            <a:r>
              <a:rPr lang="en-US" sz="3600" b="1" dirty="0" err="1" smtClean="0"/>
              <a:t>mujer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quedó</a:t>
            </a:r>
            <a:r>
              <a:rPr lang="en-US" sz="3600" b="1" dirty="0" smtClean="0"/>
              <a:t> sola con </a:t>
            </a:r>
            <a:r>
              <a:rPr lang="en-US" sz="3600" b="1" dirty="0" err="1" smtClean="0"/>
              <a:t>Jesús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12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427" y="2305375"/>
            <a:ext cx="7173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REAVIVAMIENTO Y REFORMA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3439" y="1164326"/>
            <a:ext cx="2658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</a:rPr>
              <a:t>MISIÓN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127" y="3075057"/>
            <a:ext cx="574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 </a:t>
            </a:r>
            <a:r>
              <a:rPr lang="en-US" sz="4000" b="1" dirty="0" err="1" smtClean="0"/>
              <a:t>mujer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testificó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Jesús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64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178" y="2761181"/>
            <a:ext cx="7455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GRAN CONSECHA EN SAMARIA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235" y="1613359"/>
            <a:ext cx="638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Calibri"/>
              </a:rPr>
              <a:t>EVANGELISMO ESCUELA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149" y="3395995"/>
            <a:ext cx="7967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No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asta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Pastor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A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dventista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,</a:t>
            </a:r>
          </a:p>
          <a:p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hay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que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Pastor 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vangelista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50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7086" y="1788854"/>
            <a:ext cx="7073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pt-BR" sz="4400" b="1" dirty="0" smtClean="0">
                <a:solidFill>
                  <a:srgbClr val="800000"/>
                </a:solidFill>
                <a:latin typeface="Calibri"/>
              </a:rPr>
              <a:t>EVANGELISMO PERMANENTE</a:t>
            </a:r>
            <a:endParaRPr lang="pt-BR" sz="4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22" y="3412488"/>
            <a:ext cx="5698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Cómo</a:t>
            </a:r>
            <a:r>
              <a:rPr lang="en-US" sz="4000" b="1" dirty="0"/>
              <a:t> </a:t>
            </a:r>
            <a:r>
              <a:rPr lang="en-US" sz="4000" b="1" dirty="0" err="1"/>
              <a:t>impactar</a:t>
            </a:r>
            <a:r>
              <a:rPr lang="en-US" sz="4000" b="1" dirty="0"/>
              <a:t> </a:t>
            </a:r>
            <a:r>
              <a:rPr lang="en-US" sz="4000" b="1" dirty="0" err="1"/>
              <a:t>su</a:t>
            </a:r>
            <a:r>
              <a:rPr lang="en-US" sz="4000" b="1" dirty="0"/>
              <a:t> </a:t>
            </a:r>
            <a:r>
              <a:rPr lang="en-US" sz="4000" b="1" dirty="0" err="1" smtClean="0"/>
              <a:t>distrito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994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301" y="3501952"/>
            <a:ext cx="6083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/>
              <a:t>T</a:t>
            </a:r>
            <a:r>
              <a:rPr lang="en-US" sz="4000" b="1" dirty="0" err="1" smtClean="0"/>
              <a:t>ener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lista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permanente</a:t>
            </a:r>
            <a:endParaRPr lang="en-US" sz="4000" b="1" dirty="0"/>
          </a:p>
          <a:p>
            <a:pPr algn="ctr"/>
            <a:r>
              <a:rPr lang="en-US" sz="4000" b="1" dirty="0" smtClean="0"/>
              <a:t>de </a:t>
            </a:r>
            <a:r>
              <a:rPr lang="en-US" sz="4000" b="1" dirty="0" err="1" smtClean="0"/>
              <a:t>interesados</a:t>
            </a:r>
            <a:r>
              <a:rPr lang="en-US" sz="40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6301" y="1453970"/>
            <a:ext cx="6198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CONSEJOS IMPORTANTES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552" y="3201499"/>
            <a:ext cx="5712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Hacer</a:t>
            </a:r>
            <a:r>
              <a:rPr lang="en-US" sz="4000" b="1" dirty="0" smtClean="0"/>
              <a:t> un </a:t>
            </a:r>
            <a:r>
              <a:rPr lang="en-US" sz="4000" b="1" dirty="0" err="1" smtClean="0"/>
              <a:t>fuerte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programa</a:t>
            </a:r>
            <a:endParaRPr lang="en-US" sz="4000" b="1" dirty="0"/>
          </a:p>
          <a:p>
            <a:pPr algn="ctr"/>
            <a:r>
              <a:rPr lang="en-US" sz="4000" b="1" dirty="0" smtClean="0"/>
              <a:t>de </a:t>
            </a:r>
            <a:r>
              <a:rPr lang="en-US" sz="4000" b="1" dirty="0" err="1" smtClean="0"/>
              <a:t>oración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intercesora</a:t>
            </a:r>
            <a:r>
              <a:rPr lang="en-US" sz="40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3552" y="1136809"/>
            <a:ext cx="6198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CONSEJOS IMPORTANTES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825" y="3015662"/>
            <a:ext cx="5964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/>
              <a:t>Hacer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llamados</a:t>
            </a:r>
            <a:r>
              <a:rPr lang="en-US" sz="4400" b="1" dirty="0" smtClean="0"/>
              <a:t> en </a:t>
            </a:r>
            <a:r>
              <a:rPr lang="en-US" sz="4400" b="1" dirty="0" err="1" smtClean="0"/>
              <a:t>todos</a:t>
            </a:r>
            <a:endParaRPr lang="en-US" sz="4400" b="1" dirty="0"/>
          </a:p>
          <a:p>
            <a:pPr algn="ctr"/>
            <a:r>
              <a:rPr lang="en-US" sz="4400" b="1" dirty="0" smtClean="0"/>
              <a:t>los </a:t>
            </a:r>
            <a:r>
              <a:rPr lang="en-US" sz="4400" b="1" dirty="0" err="1" smtClean="0"/>
              <a:t>programas</a:t>
            </a:r>
            <a:r>
              <a:rPr lang="en-US" sz="44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8593" y="1223497"/>
            <a:ext cx="6198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CONSEJOS IMPORTANTES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046" y="2435315"/>
            <a:ext cx="7189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/>
              <a:t>Tener</a:t>
            </a:r>
            <a:r>
              <a:rPr lang="en-US" sz="4400" b="1" dirty="0"/>
              <a:t> </a:t>
            </a:r>
            <a:r>
              <a:rPr lang="en-US" sz="4400" b="1" dirty="0" err="1" smtClean="0"/>
              <a:t>reunión</a:t>
            </a:r>
            <a:r>
              <a:rPr lang="en-US" sz="4400" b="1" dirty="0" smtClean="0"/>
              <a:t> con los amigos</a:t>
            </a:r>
          </a:p>
          <a:p>
            <a:pPr algn="ctr"/>
            <a:r>
              <a:rPr lang="en-US" sz="4400" b="1" dirty="0" err="1" smtClean="0"/>
              <a:t>después</a:t>
            </a:r>
            <a:r>
              <a:rPr lang="en-US" sz="4400" b="1" dirty="0" smtClean="0"/>
              <a:t> de </a:t>
            </a:r>
            <a:r>
              <a:rPr lang="en-US" sz="4400" b="1" dirty="0" err="1" smtClean="0"/>
              <a:t>cada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culto</a:t>
            </a:r>
            <a:r>
              <a:rPr lang="en-US" sz="4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33" y="2475083"/>
            <a:ext cx="7784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/>
              <a:t>Tener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definida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fechas</a:t>
            </a:r>
            <a:endParaRPr lang="en-US" sz="4800" b="1" dirty="0"/>
          </a:p>
          <a:p>
            <a:pPr algn="ctr"/>
            <a:r>
              <a:rPr lang="en-US" sz="4800" b="1" dirty="0" smtClean="0"/>
              <a:t>de los </a:t>
            </a:r>
            <a:r>
              <a:rPr lang="en-US" sz="4800" b="1" dirty="0" err="1" smtClean="0"/>
              <a:t>bautismos</a:t>
            </a:r>
            <a:r>
              <a:rPr lang="en-US" sz="4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3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8770" y="2491314"/>
            <a:ext cx="7784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Bautismos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mensuales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42477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198</Words>
  <Application>Microsoft Office PowerPoint</Application>
  <PresentationFormat>Presentación en pantalla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Apple Chancery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Goncalves</dc:creator>
  <cp:lastModifiedBy>Elías Torres</cp:lastModifiedBy>
  <cp:revision>12</cp:revision>
  <dcterms:created xsi:type="dcterms:W3CDTF">2012-03-23T02:15:11Z</dcterms:created>
  <dcterms:modified xsi:type="dcterms:W3CDTF">2014-08-14T15:57:35Z</dcterms:modified>
</cp:coreProperties>
</file>