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74" r:id="rId2"/>
  </p:sldMasterIdLst>
  <p:sldIdLst>
    <p:sldId id="262" r:id="rId3"/>
    <p:sldId id="263" r:id="rId4"/>
    <p:sldId id="304" r:id="rId5"/>
    <p:sldId id="297" r:id="rId6"/>
    <p:sldId id="298" r:id="rId7"/>
    <p:sldId id="299" r:id="rId8"/>
    <p:sldId id="300" r:id="rId9"/>
    <p:sldId id="301" r:id="rId10"/>
    <p:sldId id="302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0" r:id="rId19"/>
    <p:sldId id="276" r:id="rId20"/>
    <p:sldId id="271" r:id="rId21"/>
    <p:sldId id="277" r:id="rId22"/>
    <p:sldId id="272" r:id="rId23"/>
    <p:sldId id="278" r:id="rId24"/>
    <p:sldId id="273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74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2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969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823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156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89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55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79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735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7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88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42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9702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377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25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95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959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89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32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293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23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01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9B251-F064-47C9-AC2F-ECBC24C563E9}" type="datetimeFigureOut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7D4D-1597-4422-9C22-84EFAF84709B}" type="slidenum">
              <a:rPr lang="pt-BR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1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9B251-F064-47C9-AC2F-ECBC24C563E9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14/08/2014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C27D4D-1597-4422-9C22-84EFAF84709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862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19E6-3F7B-684E-8E7B-E154424EAE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8/14/2014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FCD0-5D8A-0C42-BFC1-2B253B57161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673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355995" y="3887838"/>
            <a:ext cx="5103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None/>
            </a:pPr>
            <a:r>
              <a:rPr lang="pt-BR" sz="2800" b="1" dirty="0" smtClean="0">
                <a:solidFill>
                  <a:srgbClr val="800000"/>
                </a:solidFill>
              </a:rPr>
              <a:t>LA PREDICACIÓN EVANGELISTICA</a:t>
            </a:r>
            <a:endParaRPr lang="pt-BR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7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917" y="2701999"/>
            <a:ext cx="7161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>
              <a:buNone/>
            </a:pPr>
            <a:r>
              <a:rPr lang="pt-BR" sz="4800" b="1" dirty="0" smtClean="0">
                <a:solidFill>
                  <a:srgbClr val="800000"/>
                </a:solidFill>
              </a:rPr>
              <a:t>¿COMO PREDICABA JESÚS?</a:t>
            </a:r>
            <a:endParaRPr lang="pt-BR" sz="4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4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66216" y="1720840"/>
            <a:ext cx="7411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sz="3600" b="1" dirty="0" err="1" smtClean="0">
                <a:cs typeface="Estrangelo Edessa" pitchFamily="66" charset="0"/>
              </a:rPr>
              <a:t>Su</a:t>
            </a:r>
            <a:r>
              <a:rPr lang="pt-BR" sz="3600" b="1" dirty="0" smtClean="0">
                <a:cs typeface="Estrangelo Edessa" pitchFamily="66" charset="0"/>
              </a:rPr>
              <a:t> método nos inspira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err="1" smtClean="0">
                <a:cs typeface="Estrangelo Edessa" pitchFamily="66" charset="0"/>
              </a:rPr>
              <a:t>Su</a:t>
            </a:r>
            <a:r>
              <a:rPr lang="pt-BR" sz="3600" b="1" dirty="0" smtClean="0">
                <a:cs typeface="Estrangelo Edessa" pitchFamily="66" charset="0"/>
              </a:rPr>
              <a:t> método nos </a:t>
            </a:r>
            <a:r>
              <a:rPr lang="pt-BR" sz="3600" b="1" dirty="0" err="1" smtClean="0">
                <a:cs typeface="Estrangelo Edessa" pitchFamily="66" charset="0"/>
              </a:rPr>
              <a:t>sostiene</a:t>
            </a:r>
            <a:endParaRPr lang="pt-BR" sz="3600" b="1" dirty="0" smtClean="0">
              <a:cs typeface="Estrangelo Edessa" pitchFamily="66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pt-BR" sz="3600" b="1" dirty="0" err="1">
                <a:cs typeface="Estrangelo Edessa" pitchFamily="66" charset="0"/>
              </a:rPr>
              <a:t>M</a:t>
            </a:r>
            <a:r>
              <a:rPr lang="pt-BR" sz="3600" b="1" dirty="0" err="1" smtClean="0">
                <a:cs typeface="Estrangelo Edessa" pitchFamily="66" charset="0"/>
              </a:rPr>
              <a:t>uestra</a:t>
            </a:r>
            <a:r>
              <a:rPr lang="pt-BR" sz="3600" b="1" dirty="0" smtClean="0">
                <a:cs typeface="Estrangelo Edessa" pitchFamily="66" charset="0"/>
              </a:rPr>
              <a:t> </a:t>
            </a:r>
            <a:r>
              <a:rPr lang="pt-BR" sz="3600" b="1" dirty="0" err="1" smtClean="0">
                <a:cs typeface="Estrangelo Edessa" pitchFamily="66" charset="0"/>
              </a:rPr>
              <a:t>el</a:t>
            </a:r>
            <a:r>
              <a:rPr lang="pt-BR" sz="3600" b="1" dirty="0" smtClean="0">
                <a:cs typeface="Estrangelo Edessa" pitchFamily="66" charset="0"/>
              </a:rPr>
              <a:t> </a:t>
            </a:r>
            <a:r>
              <a:rPr lang="pt-BR" sz="3600" b="1" dirty="0" err="1" smtClean="0">
                <a:cs typeface="Estrangelo Edessa" pitchFamily="66" charset="0"/>
              </a:rPr>
              <a:t>camino</a:t>
            </a:r>
            <a:r>
              <a:rPr lang="pt-BR" sz="3600" b="1" dirty="0" smtClean="0">
                <a:cs typeface="Estrangelo Edessa" pitchFamily="66" charset="0"/>
              </a:rPr>
              <a:t> para </a:t>
            </a:r>
            <a:r>
              <a:rPr lang="pt-BR" sz="3600" b="1" dirty="0" err="1" smtClean="0">
                <a:cs typeface="Estrangelo Edessa" pitchFamily="66" charset="0"/>
              </a:rPr>
              <a:t>alcanzar</a:t>
            </a:r>
            <a:r>
              <a:rPr lang="pt-BR" sz="3600" b="1" dirty="0" smtClean="0">
                <a:cs typeface="Estrangelo Edessa" pitchFamily="66" charset="0"/>
              </a:rPr>
              <a:t> </a:t>
            </a:r>
            <a:r>
              <a:rPr lang="pt-BR" sz="3600" b="1" dirty="0" err="1" smtClean="0">
                <a:cs typeface="Estrangelo Edessa" pitchFamily="66" charset="0"/>
              </a:rPr>
              <a:t>el</a:t>
            </a:r>
            <a:r>
              <a:rPr lang="pt-BR" sz="3600" b="1" dirty="0" smtClean="0">
                <a:cs typeface="Estrangelo Edessa" pitchFamily="66" charset="0"/>
              </a:rPr>
              <a:t> </a:t>
            </a:r>
            <a:r>
              <a:rPr lang="pt-BR" sz="3600" b="1" dirty="0" err="1" smtClean="0">
                <a:cs typeface="Estrangelo Edessa" pitchFamily="66" charset="0"/>
              </a:rPr>
              <a:t>corazón</a:t>
            </a:r>
            <a:r>
              <a:rPr lang="pt-BR" sz="3600" b="1" dirty="0" smtClean="0">
                <a:cs typeface="Estrangelo Edessa" pitchFamily="66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pt-BR" sz="3600" b="1" dirty="0" err="1" smtClean="0">
                <a:cs typeface="Estrangelo Edessa" pitchFamily="66" charset="0"/>
              </a:rPr>
              <a:t>Debemos</a:t>
            </a:r>
            <a:r>
              <a:rPr lang="pt-BR" sz="3600" b="1" dirty="0" smtClean="0">
                <a:cs typeface="Estrangelo Edessa" pitchFamily="66" charset="0"/>
              </a:rPr>
              <a:t> aprender </a:t>
            </a:r>
            <a:r>
              <a:rPr lang="pt-BR" sz="3600" b="1" dirty="0" err="1" smtClean="0">
                <a:cs typeface="Estrangelo Edessa" pitchFamily="66" charset="0"/>
              </a:rPr>
              <a:t>con</a:t>
            </a:r>
            <a:r>
              <a:rPr lang="pt-BR" sz="3600" b="1" dirty="0" smtClean="0">
                <a:cs typeface="Estrangelo Edessa" pitchFamily="66" charset="0"/>
              </a:rPr>
              <a:t> </a:t>
            </a:r>
            <a:r>
              <a:rPr lang="pt-BR" sz="3600" b="1" dirty="0" err="1" smtClean="0">
                <a:cs typeface="Estrangelo Edessa" pitchFamily="66" charset="0"/>
              </a:rPr>
              <a:t>el</a:t>
            </a:r>
            <a:r>
              <a:rPr lang="pt-BR" sz="3600" b="1" dirty="0" smtClean="0">
                <a:cs typeface="Estrangelo Edessa" pitchFamily="66" charset="0"/>
              </a:rPr>
              <a:t> maestro </a:t>
            </a:r>
            <a:endParaRPr lang="pt-BR" sz="3600" b="1" dirty="0"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5565" y="801282"/>
            <a:ext cx="5893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JESÚS PRESENTABA LA VERDAD DE FORMA CLARA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720" y="2862368"/>
            <a:ext cx="6865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No </a:t>
            </a:r>
            <a:r>
              <a:rPr lang="en-US" sz="3600" b="1" dirty="0" err="1" smtClean="0"/>
              <a:t>complicaba</a:t>
            </a:r>
            <a:r>
              <a:rPr lang="en-US" sz="3600" b="1" dirty="0" smtClean="0"/>
              <a:t> la </a:t>
            </a:r>
            <a:r>
              <a:rPr lang="en-US" sz="3600" b="1" dirty="0" err="1" smtClean="0"/>
              <a:t>vida</a:t>
            </a:r>
            <a:r>
              <a:rPr lang="en-US" sz="3600" b="1" dirty="0" smtClean="0"/>
              <a:t> de los </a:t>
            </a:r>
            <a:r>
              <a:rPr lang="en-US" sz="3600" b="1" dirty="0" err="1" smtClean="0"/>
              <a:t>oyentes</a:t>
            </a:r>
            <a:r>
              <a:rPr lang="en-US" sz="3600" b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 smtClean="0"/>
              <a:t>Usaba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palabras</a:t>
            </a:r>
            <a:r>
              <a:rPr lang="en-US" sz="3600" b="1" dirty="0" smtClean="0"/>
              <a:t> simples;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Su </a:t>
            </a:r>
            <a:r>
              <a:rPr lang="en-US" sz="3600" b="1" dirty="0" err="1" smtClean="0"/>
              <a:t>lenguaje</a:t>
            </a:r>
            <a:r>
              <a:rPr lang="en-US" sz="3600" b="1" dirty="0" smtClean="0"/>
              <a:t> era </a:t>
            </a:r>
            <a:r>
              <a:rPr lang="en-US" sz="3600" b="1" dirty="0" err="1" smtClean="0"/>
              <a:t>comprensible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004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8501" y="1186344"/>
            <a:ext cx="7225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LA VERDAD DE FORMA CLARA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295" y="2654523"/>
            <a:ext cx="73151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/>
              <a:t>Jesús</a:t>
            </a:r>
            <a:r>
              <a:rPr lang="en-US" sz="3200" b="1" dirty="0" smtClean="0"/>
              <a:t> no </a:t>
            </a:r>
            <a:r>
              <a:rPr lang="en-US" sz="3200" b="1" dirty="0" err="1" smtClean="0"/>
              <a:t>usaba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palabras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complicadas</a:t>
            </a:r>
            <a:r>
              <a:rPr lang="en-US" sz="3200" b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Hasta los </a:t>
            </a:r>
            <a:r>
              <a:rPr lang="en-US" sz="3200" b="1" dirty="0" err="1" smtClean="0"/>
              <a:t>niños</a:t>
            </a:r>
            <a:r>
              <a:rPr lang="en-US" sz="3200" b="1" dirty="0" smtClean="0"/>
              <a:t> lo </a:t>
            </a:r>
            <a:r>
              <a:rPr lang="en-US" sz="3200" b="1" dirty="0" err="1" smtClean="0"/>
              <a:t>comprendían</a:t>
            </a:r>
            <a:r>
              <a:rPr lang="en-US" sz="3200" b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/>
              <a:t>Hablaba</a:t>
            </a:r>
            <a:r>
              <a:rPr lang="en-US" sz="3200" b="1" dirty="0" smtClean="0"/>
              <a:t> al </a:t>
            </a:r>
            <a:r>
              <a:rPr lang="en-US" sz="3200" b="1" dirty="0" err="1" smtClean="0"/>
              <a:t>corazón</a:t>
            </a:r>
            <a:r>
              <a:rPr lang="en-US" sz="3200" b="1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Hasta </a:t>
            </a:r>
            <a:r>
              <a:rPr lang="en-US" sz="3200" b="1" dirty="0" err="1" smtClean="0"/>
              <a:t>sus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oraciones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eran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cortas</a:t>
            </a:r>
            <a:r>
              <a:rPr lang="en-US" sz="3200" b="1" dirty="0" smtClean="0"/>
              <a:t> y </a:t>
            </a:r>
            <a:r>
              <a:rPr lang="en-US" sz="3200" b="1" dirty="0" err="1" smtClean="0"/>
              <a:t>directas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727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6321" y="839507"/>
            <a:ext cx="63312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</a:rPr>
              <a:t>ALGUNAS HERRAMIENTAS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7741" y="2440355"/>
            <a:ext cx="3541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Preguntas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Repetición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/>
              <a:t>C</a:t>
            </a:r>
            <a:r>
              <a:rPr lang="en-US" sz="3600" b="1" dirty="0" err="1" smtClean="0"/>
              <a:t>ontraste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Ilustración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Aplicación</a:t>
            </a:r>
            <a:r>
              <a:rPr lang="en-US" sz="3600" b="1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/>
              <a:t>Llamado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02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6410" y="2284394"/>
            <a:ext cx="7620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b="1" dirty="0" err="1">
                <a:solidFill>
                  <a:prstClr val="black"/>
                </a:solidFill>
              </a:rPr>
              <a:t>Jesús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usaba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preguntas</a:t>
            </a:r>
            <a:r>
              <a:rPr lang="en-US" sz="4000" b="1" dirty="0" smtClean="0">
                <a:solidFill>
                  <a:prstClr val="black"/>
                </a:solidFill>
              </a:rPr>
              <a:t>;</a:t>
            </a: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b="1" dirty="0">
                <a:solidFill>
                  <a:prstClr val="black"/>
                </a:solidFill>
              </a:rPr>
              <a:t>De </a:t>
            </a:r>
            <a:r>
              <a:rPr lang="en-US" sz="4000" b="1" dirty="0" err="1">
                <a:solidFill>
                  <a:prstClr val="black"/>
                </a:solidFill>
              </a:rPr>
              <a:t>esa</a:t>
            </a:r>
            <a:r>
              <a:rPr lang="en-US" sz="4000" b="1" dirty="0">
                <a:solidFill>
                  <a:prstClr val="black"/>
                </a:solidFill>
              </a:rPr>
              <a:t> forma </a:t>
            </a:r>
            <a:r>
              <a:rPr lang="en-US" sz="4000" b="1" dirty="0" err="1">
                <a:solidFill>
                  <a:prstClr val="black"/>
                </a:solidFill>
              </a:rPr>
              <a:t>atraía</a:t>
            </a:r>
            <a:r>
              <a:rPr lang="en-US" sz="4000" b="1" dirty="0">
                <a:solidFill>
                  <a:prstClr val="black"/>
                </a:solidFill>
              </a:rPr>
              <a:t> a </a:t>
            </a:r>
            <a:r>
              <a:rPr lang="en-US" sz="4000" b="1" dirty="0" err="1">
                <a:solidFill>
                  <a:prstClr val="black"/>
                </a:solidFill>
              </a:rPr>
              <a:t>las</a:t>
            </a:r>
            <a:r>
              <a:rPr lang="en-US" sz="4000" b="1" dirty="0">
                <a:solidFill>
                  <a:prstClr val="black"/>
                </a:solidFill>
              </a:rPr>
              <a:t> personas </a:t>
            </a:r>
            <a:r>
              <a:rPr lang="en-US" sz="4000" b="1" dirty="0" err="1">
                <a:solidFill>
                  <a:prstClr val="black"/>
                </a:solidFill>
              </a:rPr>
              <a:t>hacia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si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mismo</a:t>
            </a:r>
            <a:r>
              <a:rPr lang="en-US" sz="4000" b="1" dirty="0" smtClean="0">
                <a:solidFill>
                  <a:prstClr val="black"/>
                </a:solidFill>
              </a:rPr>
              <a:t>;</a:t>
            </a:r>
            <a:endParaRPr lang="en-US" sz="4000" b="1" dirty="0">
              <a:solidFill>
                <a:prstClr val="black"/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4000" b="1" dirty="0">
                <a:solidFill>
                  <a:prstClr val="black"/>
                </a:solidFill>
              </a:rPr>
              <a:t>Las </a:t>
            </a:r>
            <a:r>
              <a:rPr lang="en-US" sz="4000" b="1" dirty="0" err="1">
                <a:solidFill>
                  <a:prstClr val="black"/>
                </a:solidFill>
              </a:rPr>
              <a:t>preguntas</a:t>
            </a:r>
            <a:r>
              <a:rPr lang="en-US" sz="4000" b="1" dirty="0">
                <a:solidFill>
                  <a:prstClr val="black"/>
                </a:solidFill>
              </a:rPr>
              <a:t> </a:t>
            </a:r>
            <a:r>
              <a:rPr lang="en-US" sz="4000" b="1" dirty="0" err="1">
                <a:solidFill>
                  <a:prstClr val="black"/>
                </a:solidFill>
              </a:rPr>
              <a:t>fijaban</a:t>
            </a:r>
            <a:r>
              <a:rPr lang="en-US" sz="4000" b="1" dirty="0">
                <a:solidFill>
                  <a:prstClr val="black"/>
                </a:solidFill>
              </a:rPr>
              <a:t> la </a:t>
            </a:r>
            <a:r>
              <a:rPr lang="en-US" sz="4000" b="1" dirty="0" err="1">
                <a:solidFill>
                  <a:prstClr val="black"/>
                </a:solidFill>
              </a:rPr>
              <a:t>verdad</a:t>
            </a:r>
            <a:r>
              <a:rPr lang="en-US" sz="4000" b="1" dirty="0">
                <a:solidFill>
                  <a:prstClr val="black"/>
                </a:solidFill>
              </a:rPr>
              <a:t> en el </a:t>
            </a:r>
            <a:r>
              <a:rPr lang="en-US" sz="4000" b="1" dirty="0" err="1" smtClean="0">
                <a:solidFill>
                  <a:prstClr val="black"/>
                </a:solidFill>
              </a:rPr>
              <a:t>corazón</a:t>
            </a:r>
            <a:r>
              <a:rPr lang="en-US" sz="4000" b="1" dirty="0" smtClean="0">
                <a:solidFill>
                  <a:prstClr val="black"/>
                </a:solidFill>
              </a:rPr>
              <a:t>.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8611" y="597842"/>
            <a:ext cx="372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PREGUNTAS</a:t>
            </a:r>
            <a:endParaRPr lang="en-US" sz="5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9095" y="1497063"/>
            <a:ext cx="73955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Tales </a:t>
            </a:r>
            <a:r>
              <a:rPr lang="en-US" sz="3600" b="1" dirty="0" err="1"/>
              <a:t>preguntas</a:t>
            </a:r>
            <a:r>
              <a:rPr lang="en-US" sz="3600" b="1" dirty="0"/>
              <a:t> </a:t>
            </a:r>
            <a:r>
              <a:rPr lang="en-US" sz="3600" b="1" dirty="0" err="1"/>
              <a:t>eran</a:t>
            </a:r>
            <a:r>
              <a:rPr lang="en-US" sz="3600" b="1" dirty="0"/>
              <a:t> </a:t>
            </a:r>
            <a:r>
              <a:rPr lang="en-US" sz="3600" b="1" dirty="0" err="1"/>
              <a:t>respondidas</a:t>
            </a:r>
            <a:r>
              <a:rPr lang="en-US" sz="3600" b="1" dirty="0"/>
              <a:t> en </a:t>
            </a:r>
            <a:r>
              <a:rPr lang="en-US" sz="3600" b="1" dirty="0" err="1" smtClean="0"/>
              <a:t>privado</a:t>
            </a:r>
            <a:r>
              <a:rPr lang="en-US" sz="3600" b="1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Si </a:t>
            </a:r>
            <a:r>
              <a:rPr lang="en-US" sz="3600" b="1" dirty="0" err="1"/>
              <a:t>amas</a:t>
            </a:r>
            <a:r>
              <a:rPr lang="en-US" sz="3600" b="1" dirty="0"/>
              <a:t> </a:t>
            </a:r>
            <a:r>
              <a:rPr lang="en-US" sz="3600" b="1" dirty="0" err="1"/>
              <a:t>sólo</a:t>
            </a:r>
            <a:r>
              <a:rPr lang="en-US" sz="3600" b="1" dirty="0"/>
              <a:t> a los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te</a:t>
            </a:r>
            <a:r>
              <a:rPr lang="en-US" sz="3600" b="1" dirty="0"/>
              <a:t> </a:t>
            </a:r>
            <a:r>
              <a:rPr lang="en-US" sz="3600" b="1" dirty="0" err="1"/>
              <a:t>aman</a:t>
            </a:r>
            <a:r>
              <a:rPr lang="en-US" sz="3600" b="1" dirty="0"/>
              <a:t>, ¿</a:t>
            </a:r>
            <a:r>
              <a:rPr lang="en-US" sz="3600" b="1" dirty="0" err="1"/>
              <a:t>qué</a:t>
            </a:r>
            <a:r>
              <a:rPr lang="en-US" sz="3600" b="1" dirty="0"/>
              <a:t> </a:t>
            </a:r>
            <a:r>
              <a:rPr lang="en-US" sz="3600" b="1" dirty="0" err="1"/>
              <a:t>recompensa</a:t>
            </a:r>
            <a:r>
              <a:rPr lang="en-US" sz="3600" b="1" dirty="0"/>
              <a:t> </a:t>
            </a:r>
            <a:r>
              <a:rPr lang="en-US" sz="3600" b="1" dirty="0" err="1"/>
              <a:t>obtendrás</a:t>
            </a:r>
            <a:r>
              <a:rPr lang="en-US" sz="3600" b="1" dirty="0" smtClean="0"/>
              <a:t>?.</a:t>
            </a:r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Al </a:t>
            </a:r>
            <a:r>
              <a:rPr lang="en-US" sz="3600" b="1" dirty="0" err="1"/>
              <a:t>intentar</a:t>
            </a:r>
            <a:r>
              <a:rPr lang="en-US" sz="3600" b="1" dirty="0"/>
              <a:t> responder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pregunta</a:t>
            </a:r>
            <a:r>
              <a:rPr lang="en-US" sz="3600" b="1" dirty="0"/>
              <a:t>,  la </a:t>
            </a:r>
            <a:r>
              <a:rPr lang="en-US" sz="3600" b="1" dirty="0" err="1"/>
              <a:t>gente</a:t>
            </a:r>
            <a:r>
              <a:rPr lang="en-US" sz="3600" b="1" dirty="0"/>
              <a:t> </a:t>
            </a:r>
            <a:r>
              <a:rPr lang="en-US" sz="3600" b="1" dirty="0" err="1"/>
              <a:t>ya</a:t>
            </a:r>
            <a:r>
              <a:rPr lang="en-US" sz="3600" b="1" dirty="0"/>
              <a:t> </a:t>
            </a:r>
            <a:r>
              <a:rPr lang="en-US" sz="3600" b="1" dirty="0" err="1"/>
              <a:t>estaba</a:t>
            </a:r>
            <a:r>
              <a:rPr lang="en-US" sz="3600" b="1" dirty="0"/>
              <a:t> </a:t>
            </a:r>
            <a:r>
              <a:rPr lang="en-US" sz="3600" b="1" dirty="0" err="1"/>
              <a:t>involucrada</a:t>
            </a:r>
            <a:r>
              <a:rPr lang="en-US" sz="3600" b="1" dirty="0"/>
              <a:t> y </a:t>
            </a:r>
            <a:r>
              <a:rPr lang="en-US" sz="3600" b="1" dirty="0" err="1"/>
              <a:t>más</a:t>
            </a:r>
            <a:r>
              <a:rPr lang="en-US" sz="3600" b="1" dirty="0"/>
              <a:t> </a:t>
            </a:r>
            <a:r>
              <a:rPr lang="en-US" sz="3600" b="1" dirty="0" err="1"/>
              <a:t>atenta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1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4475" y="560285"/>
            <a:ext cx="3621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REPETICIÓN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5415" y="1951146"/>
            <a:ext cx="66238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 smtClean="0"/>
              <a:t>La </a:t>
            </a:r>
            <a:r>
              <a:rPr lang="en-US" sz="3600" b="1" dirty="0" err="1"/>
              <a:t>repetición</a:t>
            </a:r>
            <a:r>
              <a:rPr lang="en-US" sz="3600" b="1" dirty="0"/>
              <a:t>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otro</a:t>
            </a:r>
            <a:r>
              <a:rPr lang="en-US" sz="3600" b="1" dirty="0"/>
              <a:t> </a:t>
            </a:r>
            <a:r>
              <a:rPr lang="en-US" sz="3600" b="1" dirty="0" err="1"/>
              <a:t>instrumento</a:t>
            </a:r>
            <a:r>
              <a:rPr lang="en-US" sz="3600" b="1" dirty="0"/>
              <a:t> de </a:t>
            </a:r>
            <a:r>
              <a:rPr lang="en-US" sz="3600" b="1" dirty="0" err="1" smtClean="0"/>
              <a:t>comunicación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evangelismo</a:t>
            </a:r>
            <a:r>
              <a:rPr lang="en-US" sz="3600" b="1" dirty="0" smtClean="0"/>
              <a:t>.</a:t>
            </a:r>
            <a:endParaRPr lang="en-US" sz="3600" b="1" dirty="0"/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La </a:t>
            </a:r>
            <a:r>
              <a:rPr lang="en-US" sz="3600" b="1" dirty="0" err="1"/>
              <a:t>repetición</a:t>
            </a:r>
            <a:r>
              <a:rPr lang="en-US" sz="3600" b="1" dirty="0"/>
              <a:t> </a:t>
            </a:r>
            <a:r>
              <a:rPr lang="en-US" sz="3600" b="1" dirty="0" err="1"/>
              <a:t>fija</a:t>
            </a:r>
            <a:r>
              <a:rPr lang="en-US" sz="3600" b="1" dirty="0"/>
              <a:t> el </a:t>
            </a:r>
            <a:r>
              <a:rPr lang="en-US" sz="3600" b="1" dirty="0" err="1"/>
              <a:t>mensaje</a:t>
            </a:r>
            <a:r>
              <a:rPr lang="en-US" sz="3600" b="1" dirty="0"/>
              <a:t> en la </a:t>
            </a:r>
            <a:r>
              <a:rPr lang="en-US" sz="3600" b="1" dirty="0" err="1" smtClean="0"/>
              <a:t>mente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455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400" y="1764973"/>
            <a:ext cx="79904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como</a:t>
            </a:r>
            <a:r>
              <a:rPr lang="en-US" sz="3200" b="1" dirty="0"/>
              <a:t> </a:t>
            </a:r>
            <a:r>
              <a:rPr lang="en-US" sz="3200" b="1" dirty="0" err="1"/>
              <a:t>si</a:t>
            </a:r>
            <a:r>
              <a:rPr lang="en-US" sz="3200" b="1" dirty="0"/>
              <a:t> hoy </a:t>
            </a:r>
            <a:r>
              <a:rPr lang="en-US" sz="3200" b="1" dirty="0" err="1"/>
              <a:t>dijeramos</a:t>
            </a:r>
            <a:r>
              <a:rPr lang="en-US" sz="3200" b="1" dirty="0"/>
              <a:t>: “Si en </a:t>
            </a:r>
            <a:r>
              <a:rPr lang="en-US" sz="3200" b="1" dirty="0" err="1"/>
              <a:t>esta</a:t>
            </a:r>
            <a:r>
              <a:rPr lang="en-US" sz="3200" b="1" dirty="0"/>
              <a:t> </a:t>
            </a:r>
            <a:r>
              <a:rPr lang="en-US" sz="3200" b="1" dirty="0" err="1"/>
              <a:t>mañana</a:t>
            </a:r>
            <a:r>
              <a:rPr lang="en-US" sz="3200" b="1" dirty="0"/>
              <a:t> </a:t>
            </a:r>
            <a:r>
              <a:rPr lang="en-US" sz="3200" b="1" dirty="0" err="1"/>
              <a:t>usted</a:t>
            </a:r>
            <a:r>
              <a:rPr lang="en-US" sz="3200" b="1" dirty="0"/>
              <a:t> se </a:t>
            </a:r>
            <a:r>
              <a:rPr lang="en-US" sz="3200" b="1" dirty="0" err="1"/>
              <a:t>siente</a:t>
            </a:r>
            <a:r>
              <a:rPr lang="en-US" sz="3200" b="1" dirty="0"/>
              <a:t> </a:t>
            </a:r>
            <a:r>
              <a:rPr lang="en-US" sz="3200" b="1" dirty="0" err="1"/>
              <a:t>triste</a:t>
            </a:r>
            <a:r>
              <a:rPr lang="en-US" sz="3200" b="1" dirty="0"/>
              <a:t>, </a:t>
            </a:r>
            <a:r>
              <a:rPr lang="en-US" sz="3200" b="1" dirty="0" err="1"/>
              <a:t>si</a:t>
            </a:r>
            <a:r>
              <a:rPr lang="en-US" sz="3200" b="1" dirty="0"/>
              <a:t> no </a:t>
            </a:r>
            <a:r>
              <a:rPr lang="en-US" sz="3200" b="1" dirty="0" err="1"/>
              <a:t>sabe</a:t>
            </a:r>
            <a:r>
              <a:rPr lang="en-US" sz="3200" b="1" dirty="0"/>
              <a:t> </a:t>
            </a:r>
            <a:r>
              <a:rPr lang="en-US" sz="3200" b="1" dirty="0" err="1"/>
              <a:t>hacia</a:t>
            </a:r>
            <a:r>
              <a:rPr lang="en-US" sz="3200" b="1" dirty="0"/>
              <a:t> </a:t>
            </a:r>
            <a:r>
              <a:rPr lang="en-US" sz="3200" b="1" dirty="0" err="1"/>
              <a:t>donde</a:t>
            </a:r>
            <a:r>
              <a:rPr lang="en-US" sz="3200" b="1" dirty="0"/>
              <a:t> </a:t>
            </a:r>
            <a:r>
              <a:rPr lang="en-US" sz="3200" b="1" dirty="0" err="1"/>
              <a:t>ir</a:t>
            </a:r>
            <a:r>
              <a:rPr lang="en-US" sz="3200" b="1" dirty="0"/>
              <a:t>, </a:t>
            </a:r>
            <a:r>
              <a:rPr lang="en-US" sz="3200" b="1" dirty="0" err="1"/>
              <a:t>si</a:t>
            </a:r>
            <a:r>
              <a:rPr lang="en-US" sz="3200" b="1" dirty="0"/>
              <a:t> </a:t>
            </a:r>
            <a:r>
              <a:rPr lang="en-US" sz="3200" b="1" dirty="0" err="1"/>
              <a:t>te</a:t>
            </a:r>
            <a:r>
              <a:rPr lang="en-US" sz="3200" b="1" dirty="0"/>
              <a:t> </a:t>
            </a:r>
            <a:r>
              <a:rPr lang="en-US" sz="3200" b="1" dirty="0" err="1"/>
              <a:t>encuentras</a:t>
            </a:r>
            <a:r>
              <a:rPr lang="en-US" sz="3200" b="1" dirty="0"/>
              <a:t> en un </a:t>
            </a:r>
            <a:r>
              <a:rPr lang="en-US" sz="3200" b="1" dirty="0" err="1"/>
              <a:t>callejón</a:t>
            </a:r>
            <a:r>
              <a:rPr lang="en-US" sz="3200" b="1" dirty="0"/>
              <a:t> sin </a:t>
            </a:r>
            <a:r>
              <a:rPr lang="en-US" sz="3200" b="1" dirty="0" err="1"/>
              <a:t>salida</a:t>
            </a:r>
            <a:r>
              <a:rPr lang="en-US" sz="3200" b="1" dirty="0"/>
              <a:t>, </a:t>
            </a:r>
            <a:r>
              <a:rPr lang="en-US" sz="3200" b="1" dirty="0" err="1"/>
              <a:t>si</a:t>
            </a:r>
            <a:r>
              <a:rPr lang="en-US" sz="3200" b="1" dirty="0"/>
              <a:t> </a:t>
            </a:r>
            <a:r>
              <a:rPr lang="en-US" sz="3200" b="1" dirty="0" err="1"/>
              <a:t>piensas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llegaste</a:t>
            </a:r>
            <a:r>
              <a:rPr lang="en-US" sz="3200" b="1" dirty="0"/>
              <a:t> al fin de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línea</a:t>
            </a:r>
            <a:r>
              <a:rPr lang="en-US" sz="3200" b="1" dirty="0"/>
              <a:t>...</a:t>
            </a:r>
          </a:p>
          <a:p>
            <a:r>
              <a:rPr lang="en-US" sz="3200" b="1" dirty="0" err="1"/>
              <a:t>Así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personas </a:t>
            </a:r>
            <a:r>
              <a:rPr lang="en-US" sz="3200" b="1" dirty="0" err="1"/>
              <a:t>toman</a:t>
            </a:r>
            <a:r>
              <a:rPr lang="en-US" sz="3200" b="1" dirty="0"/>
              <a:t> </a:t>
            </a:r>
            <a:r>
              <a:rPr lang="en-US" sz="3200" b="1" dirty="0" err="1"/>
              <a:t>conciencia</a:t>
            </a:r>
            <a:r>
              <a:rPr lang="en-US" sz="3200" b="1" dirty="0"/>
              <a:t> de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triste</a:t>
            </a:r>
            <a:r>
              <a:rPr lang="en-US" sz="3200" b="1" dirty="0"/>
              <a:t> </a:t>
            </a:r>
            <a:r>
              <a:rPr lang="en-US" sz="3200" b="1" dirty="0" err="1"/>
              <a:t>condición</a:t>
            </a:r>
            <a:r>
              <a:rPr lang="en-US" sz="3200" b="1" dirty="0"/>
              <a:t>, y se </a:t>
            </a:r>
            <a:r>
              <a:rPr lang="en-US" sz="3200" b="1" dirty="0" err="1"/>
              <a:t>despierta</a:t>
            </a:r>
            <a:r>
              <a:rPr lang="en-US" sz="3200" b="1" dirty="0"/>
              <a:t> el </a:t>
            </a:r>
            <a:r>
              <a:rPr lang="en-US" sz="3200" b="1" dirty="0" err="1"/>
              <a:t>deseo</a:t>
            </a:r>
            <a:r>
              <a:rPr lang="en-US" sz="3200" b="1" dirty="0"/>
              <a:t> de </a:t>
            </a:r>
            <a:r>
              <a:rPr lang="en-US" sz="3200" b="1" dirty="0" err="1"/>
              <a:t>ir</a:t>
            </a:r>
            <a:r>
              <a:rPr lang="en-US" sz="3200" b="1" dirty="0"/>
              <a:t> a </a:t>
            </a:r>
            <a:r>
              <a:rPr lang="en-US" sz="3200" b="1" dirty="0" err="1"/>
              <a:t>Jesús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15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3980" y="610850"/>
            <a:ext cx="3635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CONTRASTE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9881" y="2224161"/>
            <a:ext cx="61576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Las </a:t>
            </a:r>
            <a:r>
              <a:rPr lang="en-US" sz="3200" b="1" dirty="0" err="1"/>
              <a:t>bienaventuranzas</a:t>
            </a:r>
            <a:r>
              <a:rPr lang="en-US" sz="3200" b="1" dirty="0"/>
              <a:t> </a:t>
            </a:r>
            <a:r>
              <a:rPr lang="en-US" sz="3200" b="1" dirty="0" err="1"/>
              <a:t>contienen</a:t>
            </a:r>
            <a:r>
              <a:rPr lang="en-US" sz="3200" b="1" dirty="0"/>
              <a:t> </a:t>
            </a:r>
            <a:r>
              <a:rPr lang="en-US" sz="3200" b="1" dirty="0" err="1"/>
              <a:t>muchos</a:t>
            </a:r>
            <a:r>
              <a:rPr lang="en-US" sz="3200" b="1" dirty="0"/>
              <a:t> </a:t>
            </a:r>
            <a:r>
              <a:rPr lang="en-US" sz="3200" b="1" dirty="0" err="1"/>
              <a:t>contrastes</a:t>
            </a:r>
            <a:r>
              <a:rPr lang="en-US" sz="3200" b="1" dirty="0"/>
              <a:t>, </a:t>
            </a:r>
            <a:r>
              <a:rPr lang="en-US" sz="3200" b="1" dirty="0" err="1"/>
              <a:t>algunos</a:t>
            </a:r>
            <a:r>
              <a:rPr lang="en-US" sz="3200" b="1" dirty="0"/>
              <a:t> de </a:t>
            </a:r>
            <a:r>
              <a:rPr lang="en-US" sz="3200" b="1" dirty="0" err="1"/>
              <a:t>ellos</a:t>
            </a:r>
            <a:r>
              <a:rPr lang="en-US" sz="3200" b="1" dirty="0"/>
              <a:t> son </a:t>
            </a:r>
            <a:r>
              <a:rPr lang="en-US" sz="3200" b="1" dirty="0" err="1"/>
              <a:t>paradójicos</a:t>
            </a:r>
            <a:r>
              <a:rPr lang="en-US" sz="32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El </a:t>
            </a:r>
            <a:r>
              <a:rPr lang="en-US" sz="3200" b="1" dirty="0" err="1"/>
              <a:t>reino</a:t>
            </a:r>
            <a:r>
              <a:rPr lang="en-US" sz="3200" b="1" dirty="0"/>
              <a:t> de los </a:t>
            </a:r>
            <a:r>
              <a:rPr lang="en-US" sz="3200" b="1" dirty="0" err="1"/>
              <a:t>cielos</a:t>
            </a:r>
            <a:r>
              <a:rPr lang="en-US" sz="3200" b="1" dirty="0"/>
              <a:t> </a:t>
            </a:r>
            <a:r>
              <a:rPr lang="en-US" sz="3200" b="1" dirty="0" err="1"/>
              <a:t>pertenece</a:t>
            </a:r>
            <a:r>
              <a:rPr lang="en-US" sz="3200" b="1" dirty="0"/>
              <a:t> a los </a:t>
            </a:r>
            <a:r>
              <a:rPr lang="en-US" sz="3200" b="1" dirty="0" err="1"/>
              <a:t>podres</a:t>
            </a:r>
            <a:r>
              <a:rPr lang="en-US" sz="3200" b="1" dirty="0"/>
              <a:t>! ¿</a:t>
            </a:r>
            <a:r>
              <a:rPr lang="en-US" sz="3200" b="1" dirty="0" err="1"/>
              <a:t>Cielo</a:t>
            </a:r>
            <a:r>
              <a:rPr lang="en-US" sz="3200" b="1" dirty="0"/>
              <a:t> y </a:t>
            </a:r>
            <a:r>
              <a:rPr lang="en-US" sz="3200" b="1" dirty="0" err="1"/>
              <a:t>pobreza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9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575" y="1591426"/>
            <a:ext cx="638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EVANGELISMO ESCUELA</a:t>
            </a:r>
            <a:endParaRPr lang="en-US" sz="4800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4968" y="3327527"/>
            <a:ext cx="5495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No 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basta</a:t>
            </a:r>
            <a:r>
              <a:rPr lang="en-US" sz="40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adventista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hay 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que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evangelista</a:t>
            </a:r>
            <a:r>
              <a:rPr lang="en-US" sz="40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!</a:t>
            </a:r>
            <a:endParaRPr lang="en-US" sz="4000" b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6465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89793" y="1714701"/>
            <a:ext cx="6559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El </a:t>
            </a:r>
            <a:r>
              <a:rPr lang="en-US" sz="3200" b="1" dirty="0" err="1"/>
              <a:t>oyente</a:t>
            </a:r>
            <a:r>
              <a:rPr lang="en-US" sz="3200" b="1" dirty="0"/>
              <a:t> </a:t>
            </a:r>
            <a:r>
              <a:rPr lang="en-US" sz="3200" b="1" dirty="0" err="1"/>
              <a:t>quedaba</a:t>
            </a:r>
            <a:r>
              <a:rPr lang="en-US" sz="3200" b="1" dirty="0"/>
              <a:t> </a:t>
            </a:r>
            <a:r>
              <a:rPr lang="en-US" sz="3200" b="1" dirty="0" err="1"/>
              <a:t>intrigado</a:t>
            </a:r>
            <a:r>
              <a:rPr lang="en-US" sz="3200" b="1" dirty="0"/>
              <a:t> y se </a:t>
            </a:r>
            <a:r>
              <a:rPr lang="en-US" sz="3200" b="1" dirty="0" err="1"/>
              <a:t>preguntaba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era lo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Jesús</a:t>
            </a:r>
            <a:r>
              <a:rPr lang="en-US" sz="3200" b="1" dirty="0"/>
              <a:t> </a:t>
            </a:r>
            <a:r>
              <a:rPr lang="en-US" sz="3200" b="1" dirty="0" err="1"/>
              <a:t>estaba</a:t>
            </a:r>
            <a:r>
              <a:rPr lang="en-US" sz="3200" b="1" dirty="0"/>
              <a:t> </a:t>
            </a:r>
            <a:r>
              <a:rPr lang="en-US" sz="3200" b="1" dirty="0" err="1"/>
              <a:t>intentando</a:t>
            </a:r>
            <a:r>
              <a:rPr lang="en-US" sz="3200" b="1" dirty="0"/>
              <a:t> </a:t>
            </a:r>
            <a:r>
              <a:rPr lang="en-US" sz="3200" b="1" dirty="0" err="1"/>
              <a:t>decir</a:t>
            </a:r>
            <a:r>
              <a:rPr lang="en-US" sz="3200" b="1" dirty="0"/>
              <a:t>, y a </a:t>
            </a:r>
            <a:r>
              <a:rPr lang="en-US" sz="3200" b="1" dirty="0" err="1"/>
              <a:t>causa</a:t>
            </a:r>
            <a:r>
              <a:rPr lang="en-US" sz="3200" b="1" dirty="0"/>
              <a:t> de </a:t>
            </a:r>
            <a:r>
              <a:rPr lang="en-US" sz="3200" b="1" dirty="0" err="1"/>
              <a:t>esa</a:t>
            </a:r>
            <a:r>
              <a:rPr lang="en-US" sz="3200" b="1" dirty="0"/>
              <a:t> </a:t>
            </a:r>
            <a:r>
              <a:rPr lang="en-US" sz="3200" b="1" dirty="0" err="1"/>
              <a:t>duda</a:t>
            </a:r>
            <a:r>
              <a:rPr lang="en-US" sz="3200" b="1" dirty="0"/>
              <a:t> </a:t>
            </a:r>
            <a:r>
              <a:rPr lang="en-US" sz="3200" b="1" dirty="0" err="1"/>
              <a:t>prestaba</a:t>
            </a:r>
            <a:r>
              <a:rPr lang="en-US" sz="3200" b="1" dirty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</a:t>
            </a:r>
            <a:r>
              <a:rPr lang="en-US" sz="3200" b="1" dirty="0" err="1"/>
              <a:t>atención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Las personas se </a:t>
            </a:r>
            <a:r>
              <a:rPr lang="en-US" sz="3200" b="1" dirty="0" err="1"/>
              <a:t>interesan</a:t>
            </a:r>
            <a:r>
              <a:rPr lang="en-US" sz="3200" b="1" dirty="0"/>
              <a:t> </a:t>
            </a:r>
            <a:r>
              <a:rPr lang="en-US" sz="3200" b="1" dirty="0" err="1"/>
              <a:t>por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polémicas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575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050" y="643001"/>
            <a:ext cx="4069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ILUSTRACIÓN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4416" y="2266211"/>
            <a:ext cx="6543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Sólo</a:t>
            </a:r>
            <a:r>
              <a:rPr lang="en-US" sz="3600" b="1" dirty="0"/>
              <a:t> </a:t>
            </a:r>
            <a:r>
              <a:rPr lang="en-US" sz="3600" b="1" dirty="0" err="1"/>
              <a:t>presentar</a:t>
            </a:r>
            <a:r>
              <a:rPr lang="en-US" sz="3600" b="1" dirty="0"/>
              <a:t> la </a:t>
            </a:r>
            <a:r>
              <a:rPr lang="en-US" sz="3600" b="1" dirty="0" err="1"/>
              <a:t>verdad</a:t>
            </a:r>
            <a:r>
              <a:rPr lang="en-US" sz="3600" b="1" dirty="0"/>
              <a:t> no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suficiente</a:t>
            </a:r>
            <a:r>
              <a:rPr lang="en-US" sz="3600" b="1" dirty="0"/>
              <a:t>,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preciso</a:t>
            </a:r>
            <a:r>
              <a:rPr lang="en-US" sz="3600" b="1" dirty="0"/>
              <a:t> </a:t>
            </a:r>
            <a:r>
              <a:rPr lang="en-US" sz="3600" b="1" dirty="0" err="1"/>
              <a:t>ilustrarla</a:t>
            </a:r>
            <a:r>
              <a:rPr lang="en-US" sz="3600" b="1" dirty="0"/>
              <a:t>.</a:t>
            </a:r>
          </a:p>
          <a:p>
            <a:r>
              <a:rPr lang="en-US" sz="3600" b="1" dirty="0" err="1" smtClean="0"/>
              <a:t>Ilustrar</a:t>
            </a:r>
            <a:r>
              <a:rPr lang="en-US" sz="3600" b="1" dirty="0" smtClean="0"/>
              <a:t> </a:t>
            </a:r>
            <a:r>
              <a:rPr lang="en-US" sz="3600" b="1" dirty="0"/>
              <a:t>un </a:t>
            </a:r>
            <a:r>
              <a:rPr lang="en-US" sz="3600" b="1" dirty="0" err="1"/>
              <a:t>mensaje</a:t>
            </a:r>
            <a:r>
              <a:rPr lang="en-US" sz="3600" b="1" dirty="0"/>
              <a:t> no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sólo</a:t>
            </a:r>
            <a:r>
              <a:rPr lang="en-US" sz="3600" b="1" dirty="0"/>
              <a:t> </a:t>
            </a:r>
            <a:r>
              <a:rPr lang="en-US" sz="3600" b="1" dirty="0" err="1"/>
              <a:t>contar</a:t>
            </a:r>
            <a:r>
              <a:rPr lang="en-US" sz="3600" b="1" dirty="0"/>
              <a:t>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historia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9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180" y="1659285"/>
            <a:ext cx="81150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Jesús</a:t>
            </a:r>
            <a:r>
              <a:rPr lang="en-US" sz="3200" b="1" dirty="0" smtClean="0"/>
              <a:t> </a:t>
            </a:r>
            <a:r>
              <a:rPr lang="en-US" sz="3200" b="1" dirty="0" err="1"/>
              <a:t>c</a:t>
            </a:r>
            <a:r>
              <a:rPr lang="en-US" sz="3200" b="1" dirty="0" err="1" smtClean="0"/>
              <a:t>omparaba</a:t>
            </a:r>
            <a:r>
              <a:rPr lang="en-US" sz="3200" b="1" dirty="0" smtClean="0"/>
              <a:t> </a:t>
            </a:r>
            <a:r>
              <a:rPr lang="en-US" sz="3200" b="1" dirty="0"/>
              <a:t>los </a:t>
            </a:r>
            <a:r>
              <a:rPr lang="en-US" sz="3200" b="1" dirty="0" err="1"/>
              <a:t>conceptos</a:t>
            </a:r>
            <a:r>
              <a:rPr lang="en-US" sz="3200" b="1" dirty="0"/>
              <a:t> con </a:t>
            </a:r>
            <a:r>
              <a:rPr lang="en-US" sz="3200" b="1" dirty="0" err="1"/>
              <a:t>cosas</a:t>
            </a:r>
            <a:r>
              <a:rPr lang="en-US" sz="3200" b="1" dirty="0"/>
              <a:t> de la </a:t>
            </a:r>
            <a:r>
              <a:rPr lang="en-US" sz="3200" b="1" dirty="0" err="1"/>
              <a:t>vida</a:t>
            </a:r>
            <a:r>
              <a:rPr lang="en-US" sz="3200" b="1" dirty="0"/>
              <a:t> real, </a:t>
            </a:r>
            <a:r>
              <a:rPr lang="en-US" sz="3200" b="1" dirty="0" err="1"/>
              <a:t>aquellas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personas </a:t>
            </a:r>
            <a:r>
              <a:rPr lang="en-US" sz="3200" b="1" dirty="0" err="1"/>
              <a:t>conocían</a:t>
            </a:r>
            <a:r>
              <a:rPr lang="en-US" sz="3200" b="1" dirty="0"/>
              <a:t> </a:t>
            </a:r>
            <a:r>
              <a:rPr lang="en-US" sz="3200" b="1" dirty="0" err="1"/>
              <a:t>bien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“</a:t>
            </a:r>
            <a:r>
              <a:rPr lang="en-US" sz="3200" b="1" dirty="0" err="1"/>
              <a:t>Utilizaba</a:t>
            </a:r>
            <a:r>
              <a:rPr lang="en-US" sz="3200" b="1" dirty="0"/>
              <a:t> </a:t>
            </a:r>
            <a:r>
              <a:rPr lang="en-US" sz="3200" b="1" dirty="0" err="1"/>
              <a:t>figuras</a:t>
            </a:r>
            <a:r>
              <a:rPr lang="en-US" sz="3200" b="1" dirty="0"/>
              <a:t> </a:t>
            </a:r>
            <a:r>
              <a:rPr lang="en-US" sz="3200" b="1" dirty="0" err="1"/>
              <a:t>impresionantes</a:t>
            </a:r>
            <a:r>
              <a:rPr lang="en-US" sz="3200" b="1" dirty="0"/>
              <a:t> </a:t>
            </a:r>
            <a:r>
              <a:rPr lang="en-US" sz="3200" b="1" dirty="0" err="1"/>
              <a:t>como</a:t>
            </a:r>
            <a:r>
              <a:rPr lang="en-US" sz="3200" b="1" dirty="0"/>
              <a:t>: “</a:t>
            </a:r>
            <a:r>
              <a:rPr lang="en-US" sz="3200" b="1" dirty="0" err="1"/>
              <a:t>vosotros</a:t>
            </a:r>
            <a:r>
              <a:rPr lang="en-US" sz="3200" b="1" dirty="0"/>
              <a:t> </a:t>
            </a:r>
            <a:r>
              <a:rPr lang="en-US" sz="3200" b="1" dirty="0" err="1"/>
              <a:t>sois</a:t>
            </a:r>
            <a:r>
              <a:rPr lang="en-US" sz="3200" b="1" dirty="0"/>
              <a:t> la </a:t>
            </a:r>
            <a:r>
              <a:rPr lang="en-US" sz="3200" b="1" dirty="0" err="1"/>
              <a:t>sal</a:t>
            </a:r>
            <a:r>
              <a:rPr lang="en-US" sz="3200" b="1" dirty="0"/>
              <a:t> de la </a:t>
            </a:r>
            <a:r>
              <a:rPr lang="en-US" sz="3200" b="1" dirty="0" err="1"/>
              <a:t>tierra</a:t>
            </a:r>
            <a:r>
              <a:rPr lang="en-US" sz="3200" b="1" dirty="0"/>
              <a:t>”, “</a:t>
            </a:r>
            <a:r>
              <a:rPr lang="en-US" sz="3200" b="1" dirty="0" err="1"/>
              <a:t>vosotros</a:t>
            </a:r>
            <a:r>
              <a:rPr lang="en-US" sz="3200" b="1" dirty="0"/>
              <a:t> </a:t>
            </a:r>
            <a:r>
              <a:rPr lang="en-US" sz="3200" b="1" dirty="0" err="1"/>
              <a:t>sois</a:t>
            </a:r>
            <a:r>
              <a:rPr lang="en-US" sz="3200" b="1" dirty="0"/>
              <a:t> la </a:t>
            </a:r>
            <a:r>
              <a:rPr lang="en-US" sz="3200" b="1" dirty="0" err="1"/>
              <a:t>luz</a:t>
            </a:r>
            <a:r>
              <a:rPr lang="en-US" sz="3200" b="1" dirty="0"/>
              <a:t> del </a:t>
            </a:r>
            <a:r>
              <a:rPr lang="en-US" sz="3200" b="1" dirty="0" err="1"/>
              <a:t>mundo</a:t>
            </a:r>
            <a:r>
              <a:rPr lang="en-US" sz="3200" b="1" dirty="0"/>
              <a:t>” o “el </a:t>
            </a:r>
            <a:r>
              <a:rPr lang="en-US" sz="3200" b="1" dirty="0" err="1"/>
              <a:t>reino</a:t>
            </a:r>
            <a:r>
              <a:rPr lang="en-US" sz="3200" b="1" dirty="0"/>
              <a:t> de los </a:t>
            </a:r>
            <a:r>
              <a:rPr lang="en-US" sz="3200" b="1" dirty="0" err="1"/>
              <a:t>cielos</a:t>
            </a:r>
            <a:r>
              <a:rPr lang="en-US" sz="3200" b="1" dirty="0"/>
              <a:t> </a:t>
            </a:r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semejante</a:t>
            </a:r>
            <a:r>
              <a:rPr lang="en-US" sz="3200" b="1" dirty="0"/>
              <a:t> a un </a:t>
            </a:r>
            <a:r>
              <a:rPr lang="en-US" sz="3200" b="1" dirty="0" err="1"/>
              <a:t>grano</a:t>
            </a:r>
            <a:r>
              <a:rPr lang="en-US" sz="3200" b="1" dirty="0"/>
              <a:t> de </a:t>
            </a:r>
            <a:r>
              <a:rPr lang="en-US" sz="3200" b="1" dirty="0" err="1"/>
              <a:t>mostaza</a:t>
            </a:r>
            <a:r>
              <a:rPr lang="en-US" sz="32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977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9665" y="530475"/>
            <a:ext cx="3712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800000"/>
                </a:solidFill>
              </a:rPr>
              <a:t>APLICACIÓN</a:t>
            </a:r>
            <a:endParaRPr lang="en-US" sz="5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329" y="2004004"/>
            <a:ext cx="7701056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No </a:t>
            </a:r>
            <a:r>
              <a:rPr lang="en-US" sz="2800" b="1" dirty="0" err="1"/>
              <a:t>importa</a:t>
            </a:r>
            <a:r>
              <a:rPr lang="en-US" sz="2800" b="1" dirty="0"/>
              <a:t> </a:t>
            </a:r>
            <a:r>
              <a:rPr lang="en-US" sz="2800" b="1" dirty="0" err="1"/>
              <a:t>cuan</a:t>
            </a:r>
            <a:r>
              <a:rPr lang="en-US" sz="2800" b="1" dirty="0"/>
              <a:t> </a:t>
            </a:r>
            <a:r>
              <a:rPr lang="en-US" sz="2800" b="1" dirty="0" err="1"/>
              <a:t>buena</a:t>
            </a:r>
            <a:r>
              <a:rPr lang="en-US" sz="2800" b="1" dirty="0"/>
              <a:t> sea la </a:t>
            </a:r>
            <a:r>
              <a:rPr lang="en-US" sz="2800" b="1" dirty="0" err="1"/>
              <a:t>ilustración</a:t>
            </a:r>
            <a:r>
              <a:rPr lang="en-US" sz="2800" b="1" dirty="0"/>
              <a:t> de la </a:t>
            </a:r>
            <a:r>
              <a:rPr lang="en-US" sz="2800" b="1" dirty="0" err="1"/>
              <a:t>verdad</a:t>
            </a:r>
            <a:r>
              <a:rPr lang="en-US" sz="2800" b="1" dirty="0"/>
              <a:t>, </a:t>
            </a:r>
            <a:r>
              <a:rPr lang="en-US" sz="2800" b="1" dirty="0" err="1"/>
              <a:t>si</a:t>
            </a:r>
            <a:r>
              <a:rPr lang="en-US" sz="2800" b="1" dirty="0"/>
              <a:t> no se </a:t>
            </a:r>
            <a:r>
              <a:rPr lang="en-US" sz="2800" b="1" dirty="0" err="1"/>
              <a:t>aplica</a:t>
            </a:r>
            <a:r>
              <a:rPr lang="en-US" sz="2800" b="1" dirty="0"/>
              <a:t> </a:t>
            </a:r>
            <a:r>
              <a:rPr lang="en-US" sz="2800" b="1" dirty="0" err="1"/>
              <a:t>estará</a:t>
            </a:r>
            <a:r>
              <a:rPr lang="en-US" sz="2800" b="1" dirty="0"/>
              <a:t> </a:t>
            </a:r>
            <a:r>
              <a:rPr lang="en-US" sz="2800" b="1" dirty="0" err="1"/>
              <a:t>simplemente</a:t>
            </a:r>
            <a:r>
              <a:rPr lang="en-US" sz="2800" b="1" dirty="0"/>
              <a:t> </a:t>
            </a:r>
            <a:r>
              <a:rPr lang="en-US" sz="2800" b="1" dirty="0" err="1"/>
              <a:t>pronunciando</a:t>
            </a:r>
            <a:r>
              <a:rPr lang="en-US" sz="2800" b="1" dirty="0"/>
              <a:t> un </a:t>
            </a:r>
            <a:r>
              <a:rPr lang="en-US" sz="2800" b="1" dirty="0" err="1"/>
              <a:t>discurso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¡No </a:t>
            </a:r>
            <a:r>
              <a:rPr lang="en-US" sz="2800" b="1" dirty="0" err="1"/>
              <a:t>deje</a:t>
            </a:r>
            <a:r>
              <a:rPr lang="en-US" sz="2800" b="1" dirty="0"/>
              <a:t> la </a:t>
            </a:r>
            <a:r>
              <a:rPr lang="en-US" sz="2800" b="1" dirty="0" err="1"/>
              <a:t>aplicación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el final de la </a:t>
            </a:r>
            <a:r>
              <a:rPr lang="en-US" sz="2800" b="1" dirty="0" err="1"/>
              <a:t>predicación</a:t>
            </a:r>
            <a:r>
              <a:rPr lang="en-US" sz="2800" b="1" dirty="0"/>
              <a:t>, </a:t>
            </a:r>
            <a:r>
              <a:rPr lang="en-US" sz="2800" b="1" dirty="0" err="1"/>
              <a:t>pues</a:t>
            </a:r>
            <a:r>
              <a:rPr lang="en-US" sz="2800" b="1" dirty="0"/>
              <a:t> los </a:t>
            </a:r>
            <a:r>
              <a:rPr lang="en-US" sz="2800" b="1" dirty="0" err="1"/>
              <a:t>invitados</a:t>
            </a:r>
            <a:r>
              <a:rPr lang="en-US" sz="2800" b="1" dirty="0"/>
              <a:t> </a:t>
            </a:r>
            <a:r>
              <a:rPr lang="en-US" sz="2800" b="1" dirty="0" err="1"/>
              <a:t>habrán</a:t>
            </a:r>
            <a:r>
              <a:rPr lang="en-US" sz="2800" b="1" dirty="0"/>
              <a:t> </a:t>
            </a:r>
            <a:r>
              <a:rPr lang="en-US" sz="2800" b="1" dirty="0" err="1"/>
              <a:t>olvidado</a:t>
            </a:r>
            <a:r>
              <a:rPr lang="en-US" sz="2800" b="1" dirty="0"/>
              <a:t> los </a:t>
            </a:r>
            <a:r>
              <a:rPr lang="en-US" sz="2800" b="1" dirty="0" err="1"/>
              <a:t>conceptos</a:t>
            </a:r>
            <a:r>
              <a:rPr lang="en-US" sz="2800" b="1" dirty="0"/>
              <a:t> </a:t>
            </a:r>
            <a:r>
              <a:rPr lang="en-US" sz="2800" b="1" dirty="0" err="1"/>
              <a:t>presentados</a:t>
            </a:r>
            <a:r>
              <a:rPr lang="en-US" sz="2800" b="1" dirty="0"/>
              <a:t> en el </a:t>
            </a:r>
            <a:r>
              <a:rPr lang="en-US" sz="2800" b="1" dirty="0" err="1"/>
              <a:t>inicio</a:t>
            </a:r>
            <a:r>
              <a:rPr lang="en-US" sz="2800" b="1" dirty="0"/>
              <a:t>!</a:t>
            </a:r>
          </a:p>
          <a:p>
            <a:r>
              <a:rPr lang="en-US" sz="2800" b="1" dirty="0" err="1"/>
              <a:t>Haga</a:t>
            </a:r>
            <a:r>
              <a:rPr lang="en-US" sz="2800" b="1" dirty="0"/>
              <a:t> </a:t>
            </a:r>
            <a:r>
              <a:rPr lang="en-US" sz="2800" b="1" dirty="0" err="1"/>
              <a:t>aplicaciones</a:t>
            </a:r>
            <a:r>
              <a:rPr lang="en-US" sz="2800" b="1" dirty="0"/>
              <a:t> </a:t>
            </a:r>
            <a:r>
              <a:rPr lang="en-US" sz="2800" b="1" dirty="0" err="1"/>
              <a:t>durante</a:t>
            </a:r>
            <a:r>
              <a:rPr lang="en-US" sz="2800" b="1" dirty="0"/>
              <a:t> la </a:t>
            </a:r>
            <a:r>
              <a:rPr lang="en-US" sz="2800" b="1" dirty="0" err="1"/>
              <a:t>predicación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Se </a:t>
            </a:r>
            <a:r>
              <a:rPr lang="en-US" sz="2800" b="1" dirty="0" err="1"/>
              <a:t>puede</a:t>
            </a:r>
            <a:r>
              <a:rPr lang="en-US" sz="2800" b="1" dirty="0"/>
              <a:t> </a:t>
            </a:r>
            <a:r>
              <a:rPr lang="en-US" sz="2800" b="1" dirty="0" err="1"/>
              <a:t>hacer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aplicación</a:t>
            </a:r>
            <a:r>
              <a:rPr lang="en-US" sz="2800" b="1" dirty="0"/>
              <a:t> hasta en la </a:t>
            </a:r>
            <a:r>
              <a:rPr lang="en-US" sz="2800" b="1" dirty="0" err="1"/>
              <a:t>oración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9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8964" y="1059870"/>
            <a:ext cx="5855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ESTILO SIMPLE DE JESÚS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1515" y="2085860"/>
            <a:ext cx="75101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Al </a:t>
            </a:r>
            <a:r>
              <a:rPr lang="en-US" sz="3200" b="1" dirty="0" err="1"/>
              <a:t>anunciar</a:t>
            </a:r>
            <a:r>
              <a:rPr lang="en-US" sz="3200" b="1" dirty="0"/>
              <a:t> el </a:t>
            </a:r>
            <a:r>
              <a:rPr lang="en-US" sz="3200" b="1" dirty="0" err="1"/>
              <a:t>evangelio</a:t>
            </a:r>
            <a:r>
              <a:rPr lang="en-US" sz="3200" b="1" dirty="0"/>
              <a:t> </a:t>
            </a:r>
            <a:r>
              <a:rPr lang="en-US" sz="3200" b="1" dirty="0" err="1"/>
              <a:t>debemos</a:t>
            </a:r>
            <a:r>
              <a:rPr lang="en-US" sz="3200" b="1" dirty="0"/>
              <a:t> </a:t>
            </a:r>
            <a:r>
              <a:rPr lang="en-US" sz="3200" b="1" dirty="0" err="1"/>
              <a:t>seguir</a:t>
            </a:r>
            <a:r>
              <a:rPr lang="en-US" sz="3200" b="1" dirty="0"/>
              <a:t> el </a:t>
            </a:r>
            <a:r>
              <a:rPr lang="en-US" sz="3200" b="1" dirty="0" err="1"/>
              <a:t>estilo</a:t>
            </a:r>
            <a:r>
              <a:rPr lang="en-US" sz="3200" b="1" dirty="0"/>
              <a:t> simple de </a:t>
            </a:r>
            <a:r>
              <a:rPr lang="en-US" sz="3200" b="1" dirty="0" err="1"/>
              <a:t>Jesús</a:t>
            </a:r>
            <a:r>
              <a:rPr lang="en-US" sz="3200" b="1" dirty="0"/>
              <a:t> y </a:t>
            </a:r>
            <a:r>
              <a:rPr lang="en-US" sz="3200" b="1" dirty="0" err="1"/>
              <a:t>sus</a:t>
            </a:r>
            <a:r>
              <a:rPr lang="en-US" sz="3200" b="1" dirty="0"/>
              <a:t> </a:t>
            </a:r>
            <a:r>
              <a:rPr lang="en-US" sz="3200" b="1" dirty="0" err="1"/>
              <a:t>métodos</a:t>
            </a:r>
            <a:r>
              <a:rPr lang="en-US" sz="3200" b="1" dirty="0"/>
              <a:t> </a:t>
            </a:r>
            <a:r>
              <a:rPr lang="en-US" sz="3200" b="1" dirty="0" err="1"/>
              <a:t>infalibles</a:t>
            </a:r>
            <a:r>
              <a:rPr lang="en-US" sz="3200" b="1" dirty="0"/>
              <a:t>. </a:t>
            </a:r>
            <a:r>
              <a:rPr lang="en-US" sz="3200" b="1" dirty="0" err="1"/>
              <a:t>Debemos</a:t>
            </a:r>
            <a:r>
              <a:rPr lang="en-US" sz="3200" b="1" dirty="0"/>
              <a:t> </a:t>
            </a:r>
            <a:r>
              <a:rPr lang="en-US" sz="3200" b="1" dirty="0" err="1"/>
              <a:t>usar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</a:t>
            </a:r>
            <a:r>
              <a:rPr lang="en-US" sz="3200" b="1" dirty="0" err="1"/>
              <a:t>mismas</a:t>
            </a:r>
            <a:r>
              <a:rPr lang="en-US" sz="3200" b="1" dirty="0"/>
              <a:t> </a:t>
            </a:r>
            <a:r>
              <a:rPr lang="en-US" sz="3200" b="1" dirty="0" err="1"/>
              <a:t>técnicas</a:t>
            </a:r>
            <a:r>
              <a:rPr lang="en-US" sz="3200" b="1" dirty="0"/>
              <a:t> simples </a:t>
            </a:r>
            <a:r>
              <a:rPr lang="en-US" sz="3200" b="1" dirty="0" err="1"/>
              <a:t>que</a:t>
            </a:r>
            <a:r>
              <a:rPr lang="en-US" sz="3200" b="1" dirty="0"/>
              <a:t> el maestro </a:t>
            </a:r>
            <a:r>
              <a:rPr lang="en-US" sz="3200" b="1" dirty="0" err="1"/>
              <a:t>utilizaba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abrir</a:t>
            </a:r>
            <a:r>
              <a:rPr lang="en-US" sz="3200" b="1" dirty="0"/>
              <a:t> el </a:t>
            </a:r>
            <a:r>
              <a:rPr lang="en-US" sz="3200" b="1" dirty="0" err="1"/>
              <a:t>corazón</a:t>
            </a:r>
            <a:r>
              <a:rPr lang="en-US" sz="3200" b="1" dirty="0"/>
              <a:t> de </a:t>
            </a:r>
            <a:r>
              <a:rPr lang="en-US" sz="3200" b="1" dirty="0" err="1"/>
              <a:t>las</a:t>
            </a:r>
            <a:r>
              <a:rPr lang="en-US" sz="3200" b="1" dirty="0"/>
              <a:t> personas y </a:t>
            </a:r>
            <a:r>
              <a:rPr lang="en-US" sz="3200" b="1" dirty="0" err="1"/>
              <a:t>grabar</a:t>
            </a:r>
            <a:r>
              <a:rPr lang="en-US" sz="3200" b="1" dirty="0"/>
              <a:t> en la </a:t>
            </a:r>
            <a:r>
              <a:rPr lang="en-US" sz="3200" b="1" dirty="0" err="1"/>
              <a:t>mente</a:t>
            </a:r>
            <a:r>
              <a:rPr lang="en-US" sz="3200" b="1" dirty="0"/>
              <a:t> de </a:t>
            </a:r>
            <a:r>
              <a:rPr lang="en-US" sz="3200" b="1" dirty="0" err="1"/>
              <a:t>ellas</a:t>
            </a:r>
            <a:r>
              <a:rPr lang="en-US" sz="3200" b="1" dirty="0"/>
              <a:t> el </a:t>
            </a:r>
            <a:r>
              <a:rPr lang="en-US" sz="3200" b="1" dirty="0" err="1"/>
              <a:t>mensaje</a:t>
            </a:r>
            <a:r>
              <a:rPr lang="en-US" sz="3200" b="1" dirty="0"/>
              <a:t> de </a:t>
            </a:r>
            <a:r>
              <a:rPr lang="en-US" sz="3200" b="1" dirty="0" err="1"/>
              <a:t>salvación</a:t>
            </a:r>
            <a:r>
              <a:rPr lang="en-US" sz="3200" b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3476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6289" y="1026970"/>
            <a:ext cx="7304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REUNIONES DE EVANGELISMO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424" y="2059957"/>
            <a:ext cx="8311997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Nosotros</a:t>
            </a:r>
            <a:r>
              <a:rPr lang="en-US" sz="2800" b="1" dirty="0"/>
              <a:t> </a:t>
            </a:r>
            <a:r>
              <a:rPr lang="en-US" sz="2800" b="1" dirty="0" err="1"/>
              <a:t>también</a:t>
            </a:r>
            <a:r>
              <a:rPr lang="en-US" sz="2800" b="1" dirty="0"/>
              <a:t> </a:t>
            </a:r>
            <a:r>
              <a:rPr lang="en-US" sz="2800" b="1" dirty="0" err="1"/>
              <a:t>precisamos</a:t>
            </a:r>
            <a:r>
              <a:rPr lang="en-US" sz="2800" b="1" dirty="0"/>
              <a:t> </a:t>
            </a:r>
            <a:r>
              <a:rPr lang="en-US" sz="2800" b="1" dirty="0" err="1"/>
              <a:t>ilustrar</a:t>
            </a:r>
            <a:r>
              <a:rPr lang="en-US" sz="2800" b="1" dirty="0"/>
              <a:t> los </a:t>
            </a:r>
            <a:r>
              <a:rPr lang="en-US" sz="2800" b="1" dirty="0" err="1"/>
              <a:t>mensajes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predicamos</a:t>
            </a:r>
            <a:r>
              <a:rPr lang="en-US" sz="2800" b="1" dirty="0"/>
              <a:t>. Las </a:t>
            </a:r>
            <a:r>
              <a:rPr lang="en-US" sz="2800" b="1" dirty="0" err="1"/>
              <a:t>ilustraciones</a:t>
            </a:r>
            <a:r>
              <a:rPr lang="en-US" sz="2800" b="1" dirty="0"/>
              <a:t> no </a:t>
            </a:r>
            <a:r>
              <a:rPr lang="en-US" sz="2800" b="1" dirty="0" err="1"/>
              <a:t>enseñan</a:t>
            </a:r>
            <a:r>
              <a:rPr lang="en-US" sz="2800" b="1" dirty="0"/>
              <a:t> </a:t>
            </a:r>
            <a:r>
              <a:rPr lang="en-US" sz="2800" b="1" dirty="0" err="1"/>
              <a:t>conceptos</a:t>
            </a:r>
            <a:r>
              <a:rPr lang="en-US" sz="2800" b="1" dirty="0"/>
              <a:t>,  mas los </a:t>
            </a:r>
            <a:r>
              <a:rPr lang="en-US" sz="2800" b="1" dirty="0" err="1"/>
              <a:t>iluminan</a:t>
            </a:r>
            <a:r>
              <a:rPr lang="en-US" sz="2800" b="1" dirty="0"/>
              <a:t>, los </a:t>
            </a:r>
            <a:r>
              <a:rPr lang="en-US" sz="2800" b="1" dirty="0" err="1"/>
              <a:t>hacen</a:t>
            </a:r>
            <a:r>
              <a:rPr lang="en-US" sz="2800" b="1" dirty="0"/>
              <a:t> </a:t>
            </a:r>
            <a:r>
              <a:rPr lang="en-US" sz="2800" b="1" dirty="0" err="1"/>
              <a:t>más</a:t>
            </a:r>
            <a:r>
              <a:rPr lang="en-US" sz="2800" b="1" dirty="0"/>
              <a:t> </a:t>
            </a:r>
            <a:r>
              <a:rPr lang="en-US" sz="2800" b="1" dirty="0" err="1"/>
              <a:t>claros</a:t>
            </a:r>
            <a:r>
              <a:rPr lang="en-US" sz="2800" b="1" dirty="0"/>
              <a:t>. </a:t>
            </a:r>
            <a:r>
              <a:rPr lang="en-US" sz="2800" b="1" dirty="0" err="1"/>
              <a:t>Cuando</a:t>
            </a:r>
            <a:r>
              <a:rPr lang="en-US" sz="2800" b="1" dirty="0"/>
              <a:t> </a:t>
            </a:r>
            <a:r>
              <a:rPr lang="en-US" sz="2800" b="1" dirty="0" err="1"/>
              <a:t>hablamos</a:t>
            </a:r>
            <a:r>
              <a:rPr lang="en-US" sz="2800" b="1" dirty="0"/>
              <a:t> a personas </a:t>
            </a:r>
            <a:r>
              <a:rPr lang="en-US" sz="2800" b="1" dirty="0" err="1"/>
              <a:t>que</a:t>
            </a:r>
            <a:r>
              <a:rPr lang="en-US" sz="2800" b="1" dirty="0"/>
              <a:t> no </a:t>
            </a:r>
            <a:r>
              <a:rPr lang="en-US" sz="2800" b="1" dirty="0" err="1"/>
              <a:t>conocen</a:t>
            </a:r>
            <a:r>
              <a:rPr lang="en-US" sz="2800" b="1" dirty="0"/>
              <a:t> mucho de la </a:t>
            </a:r>
            <a:r>
              <a:rPr lang="en-US" sz="2800" b="1" dirty="0" err="1"/>
              <a:t>Bíblia</a:t>
            </a:r>
            <a:r>
              <a:rPr lang="en-US" sz="2800" b="1" dirty="0"/>
              <a:t>, </a:t>
            </a:r>
            <a:r>
              <a:rPr lang="en-US" sz="2800" b="1" dirty="0" err="1"/>
              <a:t>como</a:t>
            </a:r>
            <a:r>
              <a:rPr lang="en-US" sz="2800" b="1" dirty="0"/>
              <a:t> en </a:t>
            </a:r>
            <a:r>
              <a:rPr lang="en-US" sz="2800" b="1" dirty="0" err="1"/>
              <a:t>las</a:t>
            </a:r>
            <a:r>
              <a:rPr lang="en-US" sz="2800" b="1" dirty="0"/>
              <a:t> </a:t>
            </a:r>
            <a:r>
              <a:rPr lang="en-US" sz="2800" b="1" dirty="0" err="1"/>
              <a:t>reuniones</a:t>
            </a:r>
            <a:r>
              <a:rPr lang="en-US" sz="2800" b="1" dirty="0"/>
              <a:t> </a:t>
            </a:r>
            <a:r>
              <a:rPr lang="en-US" sz="2800" b="1" dirty="0" err="1"/>
              <a:t>evangelísticas</a:t>
            </a:r>
            <a:r>
              <a:rPr lang="en-US" sz="2800" b="1" dirty="0"/>
              <a:t>,  </a:t>
            </a:r>
            <a:r>
              <a:rPr lang="en-US" sz="2800" b="1" dirty="0" err="1"/>
              <a:t>las</a:t>
            </a:r>
            <a:r>
              <a:rPr lang="en-US" sz="2800" b="1" dirty="0"/>
              <a:t> </a:t>
            </a:r>
            <a:r>
              <a:rPr lang="en-US" sz="2800" b="1" dirty="0" err="1"/>
              <a:t>ilustraciones</a:t>
            </a:r>
            <a:r>
              <a:rPr lang="en-US" sz="2800" b="1" dirty="0"/>
              <a:t> </a:t>
            </a:r>
            <a:r>
              <a:rPr lang="en-US" sz="2800" b="1" dirty="0" err="1"/>
              <a:t>deben</a:t>
            </a:r>
            <a:r>
              <a:rPr lang="en-US" sz="2800" b="1" dirty="0"/>
              <a:t> </a:t>
            </a:r>
            <a:r>
              <a:rPr lang="en-US" sz="2800" b="1" dirty="0" err="1"/>
              <a:t>ser</a:t>
            </a:r>
            <a:r>
              <a:rPr lang="en-US" sz="2800" b="1" dirty="0"/>
              <a:t> </a:t>
            </a:r>
            <a:r>
              <a:rPr lang="en-US" sz="2800" b="1" dirty="0" err="1"/>
              <a:t>familiares</a:t>
            </a:r>
            <a:r>
              <a:rPr lang="en-US" sz="2800" b="1" dirty="0"/>
              <a:t> a </a:t>
            </a:r>
            <a:r>
              <a:rPr lang="en-US" sz="2800" b="1" dirty="0" err="1"/>
              <a:t>ellas</a:t>
            </a:r>
            <a:r>
              <a:rPr lang="en-US" sz="2800" b="1" dirty="0"/>
              <a:t>. </a:t>
            </a:r>
            <a:r>
              <a:rPr lang="en-US" sz="2800" b="1" dirty="0" err="1"/>
              <a:t>Cosas</a:t>
            </a:r>
            <a:r>
              <a:rPr lang="en-US" sz="2800" b="1" dirty="0"/>
              <a:t> de la </a:t>
            </a:r>
            <a:r>
              <a:rPr lang="en-US" sz="2800" b="1" dirty="0" err="1"/>
              <a:t>experiencia</a:t>
            </a:r>
            <a:r>
              <a:rPr lang="en-US" sz="2800" b="1" dirty="0"/>
              <a:t> </a:t>
            </a:r>
            <a:r>
              <a:rPr lang="en-US" sz="2800" b="1" dirty="0" err="1"/>
              <a:t>común</a:t>
            </a:r>
            <a:r>
              <a:rPr lang="en-US" sz="2800" b="1" dirty="0"/>
              <a:t>, de la </a:t>
            </a:r>
            <a:r>
              <a:rPr lang="en-US" sz="2800" b="1" dirty="0" err="1"/>
              <a:t>vida</a:t>
            </a:r>
            <a:r>
              <a:rPr lang="en-US" sz="2800" b="1" dirty="0"/>
              <a:t> </a:t>
            </a:r>
            <a:r>
              <a:rPr lang="en-US" sz="2800" b="1" dirty="0" err="1"/>
              <a:t>diaria</a:t>
            </a:r>
            <a:r>
              <a:rPr lang="en-US" sz="2800" b="1" dirty="0"/>
              <a:t>, de la </a:t>
            </a:r>
            <a:r>
              <a:rPr lang="en-US" sz="2800" b="1" dirty="0" err="1"/>
              <a:t>televisión</a:t>
            </a:r>
            <a:r>
              <a:rPr lang="en-US" sz="2800" b="1" dirty="0"/>
              <a:t>, de </a:t>
            </a:r>
            <a:r>
              <a:rPr lang="en-US" sz="2800" b="1" dirty="0" err="1"/>
              <a:t>las</a:t>
            </a:r>
            <a:r>
              <a:rPr lang="en-US" sz="2800" b="1" dirty="0"/>
              <a:t> </a:t>
            </a:r>
            <a:r>
              <a:rPr lang="en-US" sz="2800" b="1" dirty="0" err="1"/>
              <a:t>noticias</a:t>
            </a:r>
            <a:r>
              <a:rPr lang="en-US" sz="2800" b="1" dirty="0"/>
              <a:t>, de la </a:t>
            </a:r>
            <a:r>
              <a:rPr lang="en-US" sz="2800" b="1" dirty="0" err="1"/>
              <a:t>calle</a:t>
            </a:r>
            <a:r>
              <a:rPr lang="en-US" sz="2800" b="1" dirty="0"/>
              <a:t> o de </a:t>
            </a:r>
            <a:r>
              <a:rPr lang="en-US" sz="2800" b="1" dirty="0" err="1"/>
              <a:t>las</a:t>
            </a:r>
            <a:r>
              <a:rPr lang="en-US" sz="2800" b="1" dirty="0"/>
              <a:t> </a:t>
            </a:r>
            <a:r>
              <a:rPr lang="en-US" sz="2800" b="1" dirty="0" err="1"/>
              <a:t>historias</a:t>
            </a:r>
            <a:r>
              <a:rPr lang="en-US" sz="2800" b="1" dirty="0"/>
              <a:t> </a:t>
            </a:r>
            <a:r>
              <a:rPr lang="en-US" sz="2800" b="1" dirty="0" err="1"/>
              <a:t>populares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1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8304" y="830580"/>
            <a:ext cx="6934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JESÚS ENSEÑABA COMO HACER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4643" y="2125935"/>
            <a:ext cx="7459434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explicaba</a:t>
            </a:r>
            <a:r>
              <a:rPr lang="en-US" sz="2800" b="1" dirty="0"/>
              <a:t> a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audiencia</a:t>
            </a:r>
            <a:r>
              <a:rPr lang="en-US" sz="2800" b="1" dirty="0"/>
              <a:t> </a:t>
            </a:r>
            <a:r>
              <a:rPr lang="en-US" sz="2800" b="1" dirty="0" err="1"/>
              <a:t>como</a:t>
            </a:r>
            <a:r>
              <a:rPr lang="en-US" sz="2800" b="1" dirty="0"/>
              <a:t> </a:t>
            </a:r>
            <a:r>
              <a:rPr lang="en-US" sz="2800" b="1" dirty="0" err="1"/>
              <a:t>hacer</a:t>
            </a:r>
            <a:r>
              <a:rPr lang="en-US" sz="2800" b="1" dirty="0"/>
              <a:t> </a:t>
            </a:r>
            <a:r>
              <a:rPr lang="en-US" sz="2800" b="1" dirty="0" err="1"/>
              <a:t>las</a:t>
            </a:r>
            <a:r>
              <a:rPr lang="en-US" sz="2800" b="1" dirty="0"/>
              <a:t> </a:t>
            </a:r>
            <a:r>
              <a:rPr lang="en-US" sz="2800" b="1" dirty="0" err="1"/>
              <a:t>cosas</a:t>
            </a:r>
            <a:r>
              <a:rPr lang="en-US" sz="2800" b="1" dirty="0"/>
              <a:t> y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era </a:t>
            </a:r>
            <a:r>
              <a:rPr lang="en-US" sz="2800" b="1" dirty="0" err="1"/>
              <a:t>bueno</a:t>
            </a:r>
            <a:r>
              <a:rPr lang="en-US" sz="2800" b="1" dirty="0"/>
              <a:t> </a:t>
            </a:r>
            <a:r>
              <a:rPr lang="en-US" sz="2800" b="1" dirty="0" err="1"/>
              <a:t>hacerlas</a:t>
            </a:r>
            <a:r>
              <a:rPr lang="en-US" sz="2800" b="1" dirty="0"/>
              <a:t>. Al </a:t>
            </a:r>
            <a:r>
              <a:rPr lang="en-US" sz="2800" b="1" dirty="0" err="1"/>
              <a:t>hablar</a:t>
            </a:r>
            <a:r>
              <a:rPr lang="en-US" sz="2800" b="1" dirty="0"/>
              <a:t> de la </a:t>
            </a:r>
            <a:r>
              <a:rPr lang="en-US" sz="2800" b="1" dirty="0" err="1"/>
              <a:t>oración</a:t>
            </a:r>
            <a:r>
              <a:rPr lang="en-US" sz="2800" b="1" dirty="0"/>
              <a:t>,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ejemplo</a:t>
            </a:r>
            <a:r>
              <a:rPr lang="en-US" sz="2800" b="1" dirty="0"/>
              <a:t>, no </a:t>
            </a:r>
            <a:r>
              <a:rPr lang="en-US" sz="2800" b="1" dirty="0" err="1"/>
              <a:t>dijo</a:t>
            </a:r>
            <a:r>
              <a:rPr lang="en-US" sz="2800" b="1" dirty="0"/>
              <a:t> a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audiencia</a:t>
            </a:r>
            <a:r>
              <a:rPr lang="en-US" sz="2800" b="1" dirty="0"/>
              <a:t> </a:t>
            </a:r>
            <a:r>
              <a:rPr lang="en-US" sz="2800" b="1" dirty="0" err="1"/>
              <a:t>simplemente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oracen</a:t>
            </a:r>
            <a:r>
              <a:rPr lang="en-US" sz="2800" b="1" dirty="0"/>
              <a:t>; </a:t>
            </a:r>
            <a:r>
              <a:rPr lang="en-US" sz="2800" b="1" dirty="0" err="1"/>
              <a:t>Jesús</a:t>
            </a:r>
            <a:r>
              <a:rPr lang="en-US" sz="2800" b="1" dirty="0"/>
              <a:t> les </a:t>
            </a:r>
            <a:r>
              <a:rPr lang="en-US" sz="2800" b="1" dirty="0" err="1"/>
              <a:t>mostro</a:t>
            </a:r>
            <a:r>
              <a:rPr lang="en-US" sz="2800" b="1" dirty="0"/>
              <a:t> </a:t>
            </a:r>
            <a:r>
              <a:rPr lang="en-US" sz="2800" b="1" dirty="0" err="1"/>
              <a:t>cómo</a:t>
            </a:r>
            <a:r>
              <a:rPr lang="en-US" sz="2800" b="1" dirty="0"/>
              <a:t> </a:t>
            </a:r>
            <a:r>
              <a:rPr lang="en-US" sz="2800" b="1" dirty="0" err="1"/>
              <a:t>debían</a:t>
            </a:r>
            <a:r>
              <a:rPr lang="en-US" sz="2800" b="1" dirty="0"/>
              <a:t> </a:t>
            </a:r>
            <a:r>
              <a:rPr lang="en-US" sz="2800" b="1" dirty="0" err="1"/>
              <a:t>orar</a:t>
            </a:r>
            <a:r>
              <a:rPr lang="en-US" sz="2800" b="1" dirty="0"/>
              <a:t>.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aquí</a:t>
            </a:r>
            <a:r>
              <a:rPr lang="en-US" sz="2800" b="1" dirty="0"/>
              <a:t> a </a:t>
            </a:r>
            <a:r>
              <a:rPr lang="en-US" sz="2800" b="1" dirty="0" err="1"/>
              <a:t>donde</a:t>
            </a:r>
            <a:r>
              <a:rPr lang="en-US" sz="2800" b="1" dirty="0"/>
              <a:t> </a:t>
            </a:r>
            <a:r>
              <a:rPr lang="en-US" sz="2800" b="1" dirty="0" err="1"/>
              <a:t>Él</a:t>
            </a:r>
            <a:r>
              <a:rPr lang="en-US" sz="2800" b="1" dirty="0"/>
              <a:t> </a:t>
            </a:r>
            <a:r>
              <a:rPr lang="en-US" sz="2800" b="1" dirty="0" err="1"/>
              <a:t>enseñó</a:t>
            </a:r>
            <a:r>
              <a:rPr lang="en-US" sz="2800" b="1" dirty="0"/>
              <a:t> el “Padre </a:t>
            </a:r>
            <a:r>
              <a:rPr lang="en-US" sz="2800" b="1" dirty="0" err="1"/>
              <a:t>Nuestro</a:t>
            </a:r>
            <a:r>
              <a:rPr lang="en-US" sz="2800" b="1" dirty="0"/>
              <a:t>”. El Maestro les </a:t>
            </a:r>
            <a:r>
              <a:rPr lang="en-US" sz="2800" b="1" dirty="0" err="1"/>
              <a:t>enseñó</a:t>
            </a:r>
            <a:r>
              <a:rPr lang="en-US" sz="2800" b="1" dirty="0"/>
              <a:t>, </a:t>
            </a:r>
            <a:r>
              <a:rPr lang="en-US" sz="2800" b="1" dirty="0" err="1"/>
              <a:t>también</a:t>
            </a:r>
            <a:r>
              <a:rPr lang="en-US" sz="2800" b="1" dirty="0"/>
              <a:t>,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valia</a:t>
            </a:r>
            <a:r>
              <a:rPr lang="en-US" sz="2800" b="1" dirty="0"/>
              <a:t> la </a:t>
            </a:r>
            <a:r>
              <a:rPr lang="en-US" sz="2800" b="1" dirty="0" err="1"/>
              <a:t>pena</a:t>
            </a:r>
            <a:r>
              <a:rPr lang="en-US" sz="2800" b="1" dirty="0"/>
              <a:t> </a:t>
            </a:r>
            <a:r>
              <a:rPr lang="en-US" sz="2800" b="1" dirty="0" err="1"/>
              <a:t>orar</a:t>
            </a:r>
            <a:r>
              <a:rPr lang="en-US" sz="2800" b="1" dirty="0"/>
              <a:t>, </a:t>
            </a:r>
            <a:r>
              <a:rPr lang="en-US" sz="2800" b="1" dirty="0" err="1"/>
              <a:t>pues</a:t>
            </a:r>
            <a:r>
              <a:rPr lang="en-US" sz="2800" b="1" dirty="0"/>
              <a:t> </a:t>
            </a:r>
            <a:r>
              <a:rPr lang="en-US" sz="2800" b="1" dirty="0" err="1"/>
              <a:t>recibirían</a:t>
            </a:r>
            <a:r>
              <a:rPr lang="en-US" sz="2800" b="1" dirty="0"/>
              <a:t> </a:t>
            </a:r>
            <a:r>
              <a:rPr lang="en-US" sz="2800" b="1" dirty="0" err="1"/>
              <a:t>recompensas</a:t>
            </a:r>
            <a:r>
              <a:rPr lang="en-US" sz="2800" b="1" dirty="0"/>
              <a:t> del Padre.  </a:t>
            </a:r>
          </a:p>
        </p:txBody>
      </p:sp>
    </p:spTree>
    <p:extLst>
      <p:ext uri="{BB962C8B-B14F-4D97-AF65-F5344CB8AC3E}">
        <p14:creationId xmlns:p14="http://schemas.microsoft.com/office/powerpoint/2010/main" val="31589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4116" y="731283"/>
            <a:ext cx="6315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A TODA CLASE DE PERSONAS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3480" y="1827190"/>
            <a:ext cx="7990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Cuando</a:t>
            </a:r>
            <a:r>
              <a:rPr lang="en-US" sz="2800" b="1" dirty="0"/>
              <a:t> </a:t>
            </a:r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predicaba</a:t>
            </a:r>
            <a:r>
              <a:rPr lang="en-US" sz="2800" b="1" dirty="0"/>
              <a:t> </a:t>
            </a:r>
            <a:r>
              <a:rPr lang="en-US" sz="2800" b="1" dirty="0" err="1"/>
              <a:t>también</a:t>
            </a:r>
            <a:r>
              <a:rPr lang="en-US" sz="2800" b="1" dirty="0"/>
              <a:t> </a:t>
            </a:r>
            <a:r>
              <a:rPr lang="en-US" sz="2800" b="1" dirty="0" err="1"/>
              <a:t>aplicaba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mensaje</a:t>
            </a:r>
            <a:r>
              <a:rPr lang="en-US" sz="2800" b="1" dirty="0"/>
              <a:t> a </a:t>
            </a:r>
            <a:r>
              <a:rPr lang="en-US" sz="2800" b="1" dirty="0" err="1"/>
              <a:t>toda</a:t>
            </a:r>
            <a:r>
              <a:rPr lang="en-US" sz="2800" b="1" dirty="0"/>
              <a:t> </a:t>
            </a:r>
            <a:r>
              <a:rPr lang="en-US" sz="2800" b="1" dirty="0" err="1"/>
              <a:t>clase</a:t>
            </a:r>
            <a:r>
              <a:rPr lang="en-US" sz="2800" b="1" dirty="0"/>
              <a:t> de personas. </a:t>
            </a:r>
            <a:r>
              <a:rPr lang="en-US" sz="2800" b="1" dirty="0" err="1"/>
              <a:t>Alguien</a:t>
            </a:r>
            <a:r>
              <a:rPr lang="en-US" sz="2800" b="1" dirty="0"/>
              <a:t> </a:t>
            </a:r>
            <a:r>
              <a:rPr lang="en-US" sz="2800" b="1" dirty="0" err="1"/>
              <a:t>calculó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vez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en el </a:t>
            </a:r>
            <a:r>
              <a:rPr lang="en-US" sz="2800" b="1" dirty="0" err="1"/>
              <a:t>sermón</a:t>
            </a:r>
            <a:r>
              <a:rPr lang="en-US" sz="2800" b="1" dirty="0"/>
              <a:t> del </a:t>
            </a:r>
            <a:r>
              <a:rPr lang="en-US" sz="2800" b="1" dirty="0" err="1"/>
              <a:t>monte</a:t>
            </a:r>
            <a:r>
              <a:rPr lang="en-US" sz="2800" b="1" dirty="0"/>
              <a:t> el Maestro se </a:t>
            </a:r>
            <a:r>
              <a:rPr lang="en-US" sz="2800" b="1" dirty="0" err="1"/>
              <a:t>dirigió</a:t>
            </a:r>
            <a:r>
              <a:rPr lang="en-US" sz="2800" b="1" dirty="0"/>
              <a:t> a </a:t>
            </a:r>
            <a:r>
              <a:rPr lang="en-US" sz="2800" b="1" dirty="0" err="1"/>
              <a:t>veintidos</a:t>
            </a:r>
            <a:r>
              <a:rPr lang="en-US" sz="2800" b="1" dirty="0"/>
              <a:t> </a:t>
            </a:r>
            <a:r>
              <a:rPr lang="en-US" sz="2800" b="1" dirty="0" err="1"/>
              <a:t>tipos</a:t>
            </a:r>
            <a:r>
              <a:rPr lang="en-US" sz="2800" b="1" dirty="0"/>
              <a:t> </a:t>
            </a:r>
            <a:r>
              <a:rPr lang="en-US" sz="2800" b="1" dirty="0" err="1"/>
              <a:t>diferentes</a:t>
            </a:r>
            <a:r>
              <a:rPr lang="en-US" sz="2800" b="1" dirty="0"/>
              <a:t> de personas. </a:t>
            </a:r>
            <a:r>
              <a:rPr lang="en-US" sz="2800" b="1" dirty="0" err="1"/>
              <a:t>Gente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queria</a:t>
            </a:r>
            <a:r>
              <a:rPr lang="en-US" sz="2800" b="1" dirty="0"/>
              <a:t> saber </a:t>
            </a:r>
            <a:r>
              <a:rPr lang="en-US" sz="2800" b="1" dirty="0" err="1"/>
              <a:t>como</a:t>
            </a:r>
            <a:r>
              <a:rPr lang="en-US" sz="2800" b="1" dirty="0"/>
              <a:t> </a:t>
            </a:r>
            <a:r>
              <a:rPr lang="en-US" sz="2800" b="1" dirty="0" err="1"/>
              <a:t>hallar</a:t>
            </a:r>
            <a:r>
              <a:rPr lang="en-US" sz="2800" b="1" dirty="0"/>
              <a:t> la </a:t>
            </a:r>
            <a:r>
              <a:rPr lang="en-US" sz="2800" b="1" dirty="0" err="1"/>
              <a:t>verdadera</a:t>
            </a:r>
            <a:r>
              <a:rPr lang="en-US" sz="2800" b="1" dirty="0"/>
              <a:t> </a:t>
            </a:r>
            <a:r>
              <a:rPr lang="en-US" sz="2800" b="1" dirty="0" err="1"/>
              <a:t>felicidad</a:t>
            </a:r>
            <a:r>
              <a:rPr lang="en-US" sz="2800" b="1" dirty="0"/>
              <a:t>, </a:t>
            </a:r>
            <a:r>
              <a:rPr lang="en-US" sz="2800" b="1" dirty="0" err="1"/>
              <a:t>gente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era </a:t>
            </a:r>
            <a:r>
              <a:rPr lang="en-US" sz="2800" b="1" dirty="0" err="1"/>
              <a:t>perseguida</a:t>
            </a:r>
            <a:r>
              <a:rPr lang="en-US" sz="2800" b="1" dirty="0"/>
              <a:t>, </a:t>
            </a:r>
            <a:r>
              <a:rPr lang="en-US" sz="2800" b="1" dirty="0" err="1"/>
              <a:t>gente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creía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el </a:t>
            </a:r>
            <a:r>
              <a:rPr lang="en-US" sz="2800" b="1" dirty="0" err="1"/>
              <a:t>pecado</a:t>
            </a:r>
            <a:r>
              <a:rPr lang="en-US" sz="2800" b="1" dirty="0"/>
              <a:t> era </a:t>
            </a:r>
            <a:r>
              <a:rPr lang="en-US" sz="2800" b="1" dirty="0" err="1"/>
              <a:t>solamente</a:t>
            </a:r>
            <a:r>
              <a:rPr lang="en-US" sz="2800" b="1" dirty="0"/>
              <a:t> un </a:t>
            </a:r>
            <a:r>
              <a:rPr lang="en-US" sz="2800" b="1" dirty="0" err="1"/>
              <a:t>asunto</a:t>
            </a:r>
            <a:r>
              <a:rPr lang="en-US" sz="2800" b="1" dirty="0"/>
              <a:t> </a:t>
            </a:r>
            <a:r>
              <a:rPr lang="en-US" sz="2800" b="1" dirty="0" err="1"/>
              <a:t>externo</a:t>
            </a:r>
            <a:r>
              <a:rPr lang="en-US" sz="2800" b="1" dirty="0"/>
              <a:t>, </a:t>
            </a:r>
            <a:r>
              <a:rPr lang="en-US" sz="2800" b="1" dirty="0" err="1"/>
              <a:t>gente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estaba</a:t>
            </a:r>
            <a:r>
              <a:rPr lang="en-US" sz="2800" b="1" dirty="0"/>
              <a:t> a </a:t>
            </a:r>
            <a:r>
              <a:rPr lang="en-US" sz="2800" b="1" dirty="0" err="1"/>
              <a:t>punto</a:t>
            </a:r>
            <a:r>
              <a:rPr lang="en-US" sz="2800" b="1" dirty="0"/>
              <a:t> de </a:t>
            </a:r>
            <a:r>
              <a:rPr lang="en-US" sz="2800" b="1" dirty="0" err="1"/>
              <a:t>divorciarse</a:t>
            </a:r>
            <a:r>
              <a:rPr lang="en-US" sz="2800" b="1" dirty="0"/>
              <a:t>, entre </a:t>
            </a:r>
            <a:r>
              <a:rPr lang="en-US" sz="2800" b="1" dirty="0" err="1"/>
              <a:t>otros</a:t>
            </a:r>
            <a:r>
              <a:rPr lang="en-US" sz="28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2651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455" y="908898"/>
            <a:ext cx="6906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AUTORIDAD PARA PROCLAMAR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858" y="2474595"/>
            <a:ext cx="8344151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Jesús</a:t>
            </a:r>
            <a:r>
              <a:rPr lang="en-US" sz="2800" b="1" dirty="0"/>
              <a:t> no </a:t>
            </a:r>
            <a:r>
              <a:rPr lang="en-US" sz="2800" b="1" dirty="0" err="1"/>
              <a:t>citaba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u </a:t>
            </a:r>
            <a:r>
              <a:rPr lang="en-US" sz="2800" b="1" dirty="0" err="1"/>
              <a:t>otra</a:t>
            </a:r>
            <a:r>
              <a:rPr lang="en-US" sz="2800" b="1" dirty="0"/>
              <a:t> </a:t>
            </a:r>
            <a:r>
              <a:rPr lang="en-US" sz="2800" b="1" dirty="0" err="1"/>
              <a:t>autoridad</a:t>
            </a:r>
            <a:r>
              <a:rPr lang="en-US" sz="2800" b="1" dirty="0"/>
              <a:t> </a:t>
            </a:r>
            <a:r>
              <a:rPr lang="en-US" sz="2800" b="1" dirty="0" err="1"/>
              <a:t>terrena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reforzar</a:t>
            </a:r>
            <a:r>
              <a:rPr lang="en-US" sz="2800" b="1" dirty="0"/>
              <a:t> </a:t>
            </a:r>
            <a:r>
              <a:rPr lang="en-US" sz="2800" b="1" dirty="0" err="1"/>
              <a:t>sus</a:t>
            </a:r>
            <a:r>
              <a:rPr lang="en-US" sz="2800" b="1" dirty="0"/>
              <a:t> </a:t>
            </a:r>
            <a:r>
              <a:rPr lang="en-US" sz="2800" b="1" dirty="0" err="1"/>
              <a:t>conceptos</a:t>
            </a:r>
            <a:r>
              <a:rPr lang="en-US" sz="2800" b="1" dirty="0"/>
              <a:t>,  </a:t>
            </a:r>
            <a:r>
              <a:rPr lang="en-US" sz="2800" b="1" dirty="0" err="1"/>
              <a:t>Él</a:t>
            </a:r>
            <a:r>
              <a:rPr lang="en-US" sz="2800" b="1" dirty="0"/>
              <a:t> </a:t>
            </a:r>
            <a:r>
              <a:rPr lang="en-US" sz="2800" b="1" dirty="0" err="1"/>
              <a:t>declaraba</a:t>
            </a:r>
            <a:r>
              <a:rPr lang="en-US" sz="2800" b="1" dirty="0"/>
              <a:t> la </a:t>
            </a:r>
            <a:r>
              <a:rPr lang="en-US" sz="2800" b="1" dirty="0" err="1"/>
              <a:t>Palabra</a:t>
            </a:r>
            <a:r>
              <a:rPr lang="en-US" sz="2800" b="1" dirty="0"/>
              <a:t> de Dios. De </a:t>
            </a:r>
            <a:r>
              <a:rPr lang="en-US" sz="2800" b="1" dirty="0" err="1"/>
              <a:t>ahí</a:t>
            </a:r>
            <a:r>
              <a:rPr lang="en-US" sz="2800" b="1" dirty="0"/>
              <a:t> </a:t>
            </a:r>
            <a:r>
              <a:rPr lang="en-US" sz="2800" b="1" dirty="0" err="1"/>
              <a:t>venía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autoridad</a:t>
            </a:r>
            <a:r>
              <a:rPr lang="en-US" sz="2800" b="1" dirty="0"/>
              <a:t> y con </a:t>
            </a:r>
            <a:r>
              <a:rPr lang="en-US" sz="2800" b="1" dirty="0" err="1"/>
              <a:t>eso</a:t>
            </a:r>
            <a:r>
              <a:rPr lang="en-US" sz="2800" b="1" dirty="0"/>
              <a:t>  </a:t>
            </a:r>
            <a:r>
              <a:rPr lang="en-US" sz="2800" b="1" dirty="0" err="1"/>
              <a:t>nos</a:t>
            </a:r>
            <a:r>
              <a:rPr lang="en-US" sz="2800" b="1" dirty="0"/>
              <a:t> </a:t>
            </a:r>
            <a:r>
              <a:rPr lang="en-US" sz="2800" b="1" dirty="0" err="1"/>
              <a:t>dejó</a:t>
            </a:r>
            <a:r>
              <a:rPr lang="en-US" sz="2800" b="1" dirty="0"/>
              <a:t> un </a:t>
            </a:r>
            <a:r>
              <a:rPr lang="en-US" sz="2800" b="1" dirty="0" err="1"/>
              <a:t>ejemplo</a:t>
            </a:r>
            <a:r>
              <a:rPr lang="en-US" sz="2800" b="1" dirty="0"/>
              <a:t> a </a:t>
            </a:r>
            <a:r>
              <a:rPr lang="en-US" sz="2800" b="1" dirty="0" err="1"/>
              <a:t>seguir</a:t>
            </a:r>
            <a:r>
              <a:rPr lang="en-US" sz="2800" b="1" dirty="0"/>
              <a:t>; </a:t>
            </a:r>
            <a:r>
              <a:rPr lang="en-US" sz="2800" b="1" dirty="0" err="1"/>
              <a:t>nos</a:t>
            </a:r>
            <a:r>
              <a:rPr lang="en-US" sz="2800" b="1" dirty="0"/>
              <a:t> </a:t>
            </a:r>
            <a:r>
              <a:rPr lang="en-US" sz="2800" b="1" dirty="0" err="1"/>
              <a:t>dio</a:t>
            </a:r>
            <a:r>
              <a:rPr lang="en-US" sz="2800" b="1" dirty="0"/>
              <a:t> la </a:t>
            </a:r>
            <a:r>
              <a:rPr lang="en-US" sz="2800" b="1" dirty="0" err="1"/>
              <a:t>autoridad</a:t>
            </a:r>
            <a:r>
              <a:rPr lang="en-US" sz="2800" b="1" dirty="0"/>
              <a:t> de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palabra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proclamar</a:t>
            </a:r>
            <a:r>
              <a:rPr lang="en-US" sz="2800" b="1" dirty="0"/>
              <a:t> el </a:t>
            </a:r>
            <a:r>
              <a:rPr lang="en-US" sz="2800" b="1" dirty="0" err="1"/>
              <a:t>evangelio</a:t>
            </a:r>
            <a:r>
              <a:rPr lang="en-US" sz="2800" b="1" dirty="0"/>
              <a:t>. No </a:t>
            </a:r>
            <a:r>
              <a:rPr lang="en-US" sz="2800" b="1" dirty="0" err="1"/>
              <a:t>presentes</a:t>
            </a:r>
            <a:r>
              <a:rPr lang="en-US" sz="2800" b="1" dirty="0"/>
              <a:t> la </a:t>
            </a:r>
            <a:r>
              <a:rPr lang="en-US" sz="2800" b="1" dirty="0" err="1"/>
              <a:t>verdad</a:t>
            </a:r>
            <a:r>
              <a:rPr lang="en-US" sz="2800" b="1" dirty="0"/>
              <a:t> </a:t>
            </a:r>
            <a:r>
              <a:rPr lang="en-US" sz="2800" b="1" dirty="0" err="1"/>
              <a:t>como</a:t>
            </a:r>
            <a:r>
              <a:rPr lang="en-US" sz="2800" b="1" dirty="0"/>
              <a:t>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fuese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simple </a:t>
            </a:r>
            <a:r>
              <a:rPr lang="en-US" sz="2800" b="1" dirty="0" err="1"/>
              <a:t>opción</a:t>
            </a:r>
            <a:r>
              <a:rPr lang="en-US" sz="2800" b="1" dirty="0"/>
              <a:t> entre </a:t>
            </a:r>
            <a:r>
              <a:rPr lang="en-US" sz="2800" b="1" dirty="0" err="1"/>
              <a:t>las</a:t>
            </a:r>
            <a:r>
              <a:rPr lang="en-US" sz="2800" b="1" dirty="0"/>
              <a:t> </a:t>
            </a:r>
            <a:r>
              <a:rPr lang="en-US" sz="2800" b="1" dirty="0" err="1"/>
              <a:t>otras</a:t>
            </a:r>
            <a:r>
              <a:rPr lang="en-US" sz="2800" b="1" dirty="0"/>
              <a:t>; </a:t>
            </a:r>
            <a:r>
              <a:rPr lang="en-US" sz="2800" b="1" dirty="0" err="1"/>
              <a:t>proclámela</a:t>
            </a:r>
            <a:r>
              <a:rPr lang="en-US" sz="2800" b="1" dirty="0"/>
              <a:t> </a:t>
            </a:r>
            <a:r>
              <a:rPr lang="en-US" sz="2800" b="1" dirty="0" err="1"/>
              <a:t>como</a:t>
            </a:r>
            <a:r>
              <a:rPr lang="en-US" sz="2800" b="1" dirty="0"/>
              <a:t> la </a:t>
            </a:r>
            <a:r>
              <a:rPr lang="en-US" sz="2800" b="1" dirty="0" err="1"/>
              <a:t>única</a:t>
            </a:r>
            <a:r>
              <a:rPr lang="en-US" sz="2800" b="1" dirty="0"/>
              <a:t> </a:t>
            </a:r>
            <a:r>
              <a:rPr lang="en-US" sz="2800" b="1" dirty="0" err="1"/>
              <a:t>verdad</a:t>
            </a:r>
            <a:r>
              <a:rPr lang="en-US" sz="2800" b="1" dirty="0"/>
              <a:t> de </a:t>
            </a:r>
            <a:r>
              <a:rPr lang="en-US" sz="2800" b="1" dirty="0" err="1"/>
              <a:t>salvación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7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0455" y="857426"/>
            <a:ext cx="5429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DIOS TIENE URGENCIA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558" y="2184043"/>
            <a:ext cx="8131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La </a:t>
            </a:r>
            <a:r>
              <a:rPr lang="en-US" sz="2400" b="1" dirty="0" err="1"/>
              <a:t>autoridad</a:t>
            </a:r>
            <a:r>
              <a:rPr lang="en-US" sz="2400" b="1" dirty="0"/>
              <a:t> no </a:t>
            </a:r>
            <a:r>
              <a:rPr lang="en-US" sz="2400" b="1" dirty="0" err="1"/>
              <a:t>fue</a:t>
            </a:r>
            <a:r>
              <a:rPr lang="en-US" sz="2400" b="1" dirty="0"/>
              <a:t>  el </a:t>
            </a:r>
            <a:r>
              <a:rPr lang="en-US" sz="2400" b="1" dirty="0" err="1"/>
              <a:t>único</a:t>
            </a:r>
            <a:r>
              <a:rPr lang="en-US" sz="2400" b="1" dirty="0"/>
              <a:t> </a:t>
            </a:r>
            <a:r>
              <a:rPr lang="en-US" sz="2400" b="1" dirty="0" err="1"/>
              <a:t>elemento</a:t>
            </a:r>
            <a:r>
              <a:rPr lang="en-US" sz="2400" b="1" dirty="0"/>
              <a:t> </a:t>
            </a:r>
            <a:r>
              <a:rPr lang="en-US" sz="2400" b="1" dirty="0" err="1"/>
              <a:t>usado</a:t>
            </a:r>
            <a:r>
              <a:rPr lang="en-US" sz="2400" b="1" dirty="0"/>
              <a:t> </a:t>
            </a:r>
            <a:r>
              <a:rPr lang="en-US" sz="2400" b="1" dirty="0" err="1"/>
              <a:t>por</a:t>
            </a:r>
            <a:r>
              <a:rPr lang="en-US" sz="2400" b="1" dirty="0"/>
              <a:t> </a:t>
            </a:r>
            <a:r>
              <a:rPr lang="en-US" sz="2400" b="1" dirty="0" err="1"/>
              <a:t>Jesús</a:t>
            </a:r>
            <a:r>
              <a:rPr lang="en-US" sz="2400" b="1" dirty="0"/>
              <a:t> en </a:t>
            </a:r>
            <a:r>
              <a:rPr lang="en-US" sz="2400" b="1" dirty="0" err="1"/>
              <a:t>sus</a:t>
            </a:r>
            <a:r>
              <a:rPr lang="en-US" sz="2400" b="1" dirty="0"/>
              <a:t> </a:t>
            </a:r>
            <a:r>
              <a:rPr lang="en-US" sz="2400" b="1" dirty="0" err="1"/>
              <a:t>predicaciones</a:t>
            </a:r>
            <a:r>
              <a:rPr lang="en-US" sz="2400" b="1" dirty="0"/>
              <a:t>, </a:t>
            </a:r>
            <a:r>
              <a:rPr lang="en-US" sz="2400" b="1" dirty="0" err="1"/>
              <a:t>estaba</a:t>
            </a:r>
            <a:r>
              <a:rPr lang="en-US" sz="2400" b="1" dirty="0"/>
              <a:t> </a:t>
            </a:r>
            <a:r>
              <a:rPr lang="en-US" sz="2400" b="1" dirty="0" err="1"/>
              <a:t>también</a:t>
            </a:r>
            <a:r>
              <a:rPr lang="en-US" sz="2400" b="1" dirty="0"/>
              <a:t> la </a:t>
            </a:r>
            <a:r>
              <a:rPr lang="en-US" sz="2400" b="1" dirty="0" err="1"/>
              <a:t>urgencia</a:t>
            </a:r>
            <a:r>
              <a:rPr lang="en-US" sz="2400" b="1" dirty="0"/>
              <a:t>. Al </a:t>
            </a:r>
            <a:r>
              <a:rPr lang="en-US" sz="2400" b="1" dirty="0" err="1"/>
              <a:t>predicar</a:t>
            </a:r>
            <a:r>
              <a:rPr lang="en-US" sz="2400" b="1" dirty="0"/>
              <a:t>, el Maestro </a:t>
            </a:r>
            <a:r>
              <a:rPr lang="en-US" sz="2400" b="1" dirty="0" err="1"/>
              <a:t>intentaba</a:t>
            </a:r>
            <a:r>
              <a:rPr lang="en-US" sz="2400" b="1" dirty="0"/>
              <a:t> </a:t>
            </a:r>
            <a:r>
              <a:rPr lang="en-US" sz="2400" b="1" dirty="0" err="1"/>
              <a:t>llevar</a:t>
            </a:r>
            <a:r>
              <a:rPr lang="en-US" sz="2400" b="1" dirty="0"/>
              <a:t> a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personas </a:t>
            </a:r>
            <a:r>
              <a:rPr lang="en-US" sz="2400" b="1" dirty="0" err="1"/>
              <a:t>hiciesen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elección</a:t>
            </a:r>
            <a:r>
              <a:rPr lang="en-US" sz="2400" b="1" dirty="0"/>
              <a:t>. Su </a:t>
            </a:r>
            <a:r>
              <a:rPr lang="en-US" sz="2400" b="1" dirty="0" err="1"/>
              <a:t>estilo</a:t>
            </a:r>
            <a:r>
              <a:rPr lang="en-US" sz="2400" b="1" dirty="0"/>
              <a:t> no era un “</a:t>
            </a:r>
            <a:r>
              <a:rPr lang="en-US" sz="2400" b="1" dirty="0" err="1"/>
              <a:t>ahora</a:t>
            </a:r>
            <a:r>
              <a:rPr lang="en-US" sz="2400" b="1" dirty="0"/>
              <a:t> o </a:t>
            </a:r>
            <a:r>
              <a:rPr lang="en-US" sz="2400" b="1" dirty="0" err="1"/>
              <a:t>nunca</a:t>
            </a:r>
            <a:r>
              <a:rPr lang="en-US" sz="2400" b="1" dirty="0"/>
              <a:t>”. Hay un </a:t>
            </a:r>
            <a:r>
              <a:rPr lang="en-US" sz="2400" b="1" dirty="0" err="1"/>
              <a:t>camino</a:t>
            </a:r>
            <a:r>
              <a:rPr lang="en-US" sz="2400" b="1" dirty="0"/>
              <a:t> </a:t>
            </a:r>
            <a:r>
              <a:rPr lang="en-US" sz="2400" b="1" dirty="0" err="1"/>
              <a:t>estrecho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lleva</a:t>
            </a:r>
            <a:r>
              <a:rPr lang="en-US" sz="2400" b="1" dirty="0"/>
              <a:t> a la </a:t>
            </a:r>
            <a:r>
              <a:rPr lang="en-US" sz="2400" b="1" dirty="0" err="1"/>
              <a:t>vida</a:t>
            </a:r>
            <a:r>
              <a:rPr lang="en-US" sz="2400" b="1" dirty="0"/>
              <a:t> y hay un </a:t>
            </a:r>
            <a:r>
              <a:rPr lang="en-US" sz="2400" b="1" dirty="0" err="1"/>
              <a:t>camino</a:t>
            </a:r>
            <a:r>
              <a:rPr lang="en-US" sz="2400" b="1" dirty="0"/>
              <a:t> </a:t>
            </a:r>
            <a:r>
              <a:rPr lang="en-US" sz="2400" b="1" dirty="0" err="1"/>
              <a:t>ancho</a:t>
            </a:r>
            <a:r>
              <a:rPr lang="en-US" sz="2400" b="1" dirty="0"/>
              <a:t> </a:t>
            </a:r>
            <a:r>
              <a:rPr lang="en-US" sz="2400" b="1" dirty="0" err="1"/>
              <a:t>que</a:t>
            </a:r>
            <a:r>
              <a:rPr lang="en-US" sz="2400" b="1" dirty="0"/>
              <a:t> </a:t>
            </a:r>
            <a:r>
              <a:rPr lang="en-US" sz="2400" b="1" dirty="0" err="1"/>
              <a:t>lleva</a:t>
            </a:r>
            <a:r>
              <a:rPr lang="en-US" sz="2400" b="1" dirty="0"/>
              <a:t> a la </a:t>
            </a:r>
            <a:r>
              <a:rPr lang="en-US" sz="2400" b="1" dirty="0" err="1"/>
              <a:t>destrucción</a:t>
            </a:r>
            <a:r>
              <a:rPr lang="en-US" sz="2400" b="1" dirty="0"/>
              <a:t> (Mateo 7:13, 14). No </a:t>
            </a:r>
            <a:r>
              <a:rPr lang="en-US" sz="2400" b="1" dirty="0" err="1"/>
              <a:t>es</a:t>
            </a:r>
            <a:r>
              <a:rPr lang="en-US" sz="2400" b="1" dirty="0"/>
              <a:t> </a:t>
            </a:r>
            <a:r>
              <a:rPr lang="en-US" sz="2400" b="1" dirty="0" err="1"/>
              <a:t>posible</a:t>
            </a:r>
            <a:r>
              <a:rPr lang="en-US" sz="2400" b="1" dirty="0"/>
              <a:t> </a:t>
            </a:r>
            <a:r>
              <a:rPr lang="en-US" sz="2400" b="1" dirty="0" err="1"/>
              <a:t>escojer</a:t>
            </a:r>
            <a:r>
              <a:rPr lang="en-US" sz="2400" b="1" dirty="0"/>
              <a:t> el </a:t>
            </a:r>
            <a:r>
              <a:rPr lang="en-US" sz="2400" b="1" dirty="0" err="1"/>
              <a:t>camino</a:t>
            </a:r>
            <a:r>
              <a:rPr lang="en-US" sz="2400" b="1" dirty="0"/>
              <a:t> </a:t>
            </a:r>
            <a:r>
              <a:rPr lang="en-US" sz="2400" b="1" dirty="0" err="1"/>
              <a:t>ancho</a:t>
            </a:r>
            <a:r>
              <a:rPr lang="en-US" sz="2400" b="1" dirty="0"/>
              <a:t> y </a:t>
            </a:r>
            <a:r>
              <a:rPr lang="en-US" sz="2400" b="1" dirty="0" err="1"/>
              <a:t>llegar</a:t>
            </a:r>
            <a:r>
              <a:rPr lang="en-US" sz="2400" b="1" dirty="0"/>
              <a:t> a la </a:t>
            </a:r>
            <a:r>
              <a:rPr lang="en-US" sz="2400" b="1" dirty="0" err="1"/>
              <a:t>vida</a:t>
            </a:r>
            <a:r>
              <a:rPr lang="en-US" sz="2400" b="1" dirty="0"/>
              <a:t>. </a:t>
            </a:r>
            <a:r>
              <a:rPr lang="en-US" sz="2400" b="1" dirty="0" err="1"/>
              <a:t>Entonces</a:t>
            </a:r>
            <a:r>
              <a:rPr lang="en-US" sz="2400" b="1" dirty="0"/>
              <a:t>, </a:t>
            </a:r>
            <a:r>
              <a:rPr lang="en-US" sz="2400" b="1" dirty="0" err="1"/>
              <a:t>si</a:t>
            </a:r>
            <a:r>
              <a:rPr lang="en-US" sz="2400" b="1" dirty="0"/>
              <a:t> </a:t>
            </a:r>
            <a:r>
              <a:rPr lang="en-US" sz="2400" b="1" dirty="0" err="1"/>
              <a:t>deseas</a:t>
            </a:r>
            <a:r>
              <a:rPr lang="en-US" sz="2400" b="1" dirty="0"/>
              <a:t> </a:t>
            </a:r>
            <a:r>
              <a:rPr lang="en-US" sz="2400" b="1" dirty="0" err="1"/>
              <a:t>vivir</a:t>
            </a:r>
            <a:r>
              <a:rPr lang="en-US" sz="2400" b="1" dirty="0"/>
              <a:t>, </a:t>
            </a:r>
            <a:r>
              <a:rPr lang="en-US" sz="2400" b="1" dirty="0" err="1"/>
              <a:t>debes</a:t>
            </a:r>
            <a:r>
              <a:rPr lang="en-US" sz="2400" b="1" dirty="0"/>
              <a:t> </a:t>
            </a:r>
            <a:r>
              <a:rPr lang="en-US" sz="2400" b="1" dirty="0" err="1"/>
              <a:t>escojer</a:t>
            </a:r>
            <a:r>
              <a:rPr lang="en-US" sz="2400" b="1" dirty="0"/>
              <a:t> el </a:t>
            </a:r>
            <a:r>
              <a:rPr lang="en-US" sz="2400" b="1" dirty="0" err="1"/>
              <a:t>camino</a:t>
            </a:r>
            <a:r>
              <a:rPr lang="en-US" sz="2400" b="1" dirty="0"/>
              <a:t> </a:t>
            </a:r>
            <a:r>
              <a:rPr lang="en-US" sz="2400" b="1" dirty="0" err="1"/>
              <a:t>estrecho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83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0227" y="1453970"/>
            <a:ext cx="79153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713261" y="1368316"/>
            <a:ext cx="8135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No hay mayor </a:t>
            </a:r>
            <a:r>
              <a:rPr lang="en-US" sz="3600" b="1" dirty="0" err="1"/>
              <a:t>privilegio</a:t>
            </a:r>
            <a:r>
              <a:rPr lang="en-US" sz="3600" b="1" dirty="0"/>
              <a:t> </a:t>
            </a:r>
            <a:r>
              <a:rPr lang="en-US" sz="3600" b="1" dirty="0" err="1"/>
              <a:t>concedido</a:t>
            </a:r>
            <a:r>
              <a:rPr lang="en-US" sz="3600" b="1" dirty="0"/>
              <a:t> a los </a:t>
            </a:r>
            <a:r>
              <a:rPr lang="en-US" sz="3600" b="1" dirty="0" err="1"/>
              <a:t>seres</a:t>
            </a:r>
            <a:r>
              <a:rPr lang="en-US" sz="3600" b="1" dirty="0"/>
              <a:t> </a:t>
            </a:r>
            <a:r>
              <a:rPr lang="en-US" sz="3600" b="1" dirty="0" err="1" smtClean="0"/>
              <a:t>humanos</a:t>
            </a:r>
            <a:r>
              <a:rPr lang="en-US" sz="3600" b="1" dirty="0" smtClean="0"/>
              <a:t>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proclamar</a:t>
            </a:r>
            <a:r>
              <a:rPr lang="en-US" sz="3600" b="1" dirty="0"/>
              <a:t> el </a:t>
            </a:r>
            <a:r>
              <a:rPr lang="en-US" sz="3600" b="1" dirty="0" err="1"/>
              <a:t>evangelio</a:t>
            </a:r>
            <a:r>
              <a:rPr lang="en-US" sz="3600" b="1" dirty="0"/>
              <a:t> </a:t>
            </a:r>
            <a:r>
              <a:rPr lang="en-US" sz="3600" b="1" dirty="0" err="1"/>
              <a:t>eterno</a:t>
            </a:r>
            <a:r>
              <a:rPr lang="en-US" sz="3600" b="1" dirty="0"/>
              <a:t> a </a:t>
            </a:r>
            <a:r>
              <a:rPr lang="en-US" sz="3600" b="1" dirty="0" err="1"/>
              <a:t>las</a:t>
            </a:r>
            <a:r>
              <a:rPr lang="en-US" sz="3600" b="1" dirty="0"/>
              <a:t> personas </a:t>
            </a:r>
            <a:r>
              <a:rPr lang="en-US" sz="3600" b="1" dirty="0" err="1"/>
              <a:t>perdidas</a:t>
            </a:r>
            <a:r>
              <a:rPr lang="en-US" sz="3600" b="1" dirty="0"/>
              <a:t> y, </a:t>
            </a:r>
            <a:r>
              <a:rPr lang="en-US" sz="3600" b="1" dirty="0" err="1"/>
              <a:t>por</a:t>
            </a:r>
            <a:r>
              <a:rPr lang="en-US" sz="3600" b="1" dirty="0"/>
              <a:t> </a:t>
            </a:r>
            <a:r>
              <a:rPr lang="en-US" sz="3600" b="1" dirty="0" err="1"/>
              <a:t>medio</a:t>
            </a:r>
            <a:r>
              <a:rPr lang="en-US" sz="3600" b="1" dirty="0"/>
              <a:t> de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predicación</a:t>
            </a:r>
            <a:r>
              <a:rPr lang="en-US" sz="3600" b="1" dirty="0"/>
              <a:t> </a:t>
            </a:r>
            <a:r>
              <a:rPr lang="en-US" sz="3600" b="1" dirty="0" err="1"/>
              <a:t>sencilla</a:t>
            </a:r>
            <a:r>
              <a:rPr lang="en-US" sz="3600" b="1" dirty="0"/>
              <a:t>, </a:t>
            </a:r>
            <a:r>
              <a:rPr lang="en-US" sz="3600" b="1" dirty="0" err="1"/>
              <a:t>conducirlas</a:t>
            </a:r>
            <a:r>
              <a:rPr lang="en-US" sz="3600" b="1" dirty="0"/>
              <a:t> a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relación</a:t>
            </a:r>
            <a:r>
              <a:rPr lang="en-US" sz="3600" b="1" dirty="0"/>
              <a:t> de </a:t>
            </a:r>
            <a:r>
              <a:rPr lang="en-US" sz="3600" b="1" dirty="0" err="1"/>
              <a:t>salvación</a:t>
            </a:r>
            <a:r>
              <a:rPr lang="en-US" sz="3600" b="1" dirty="0"/>
              <a:t> con </a:t>
            </a:r>
            <a:r>
              <a:rPr lang="en-US" sz="3600" b="1" dirty="0" err="1"/>
              <a:t>Jesucristo</a:t>
            </a:r>
            <a:r>
              <a:rPr lang="en-US" sz="3600" b="1" dirty="0"/>
              <a:t>. ¡</a:t>
            </a:r>
            <a:r>
              <a:rPr lang="en-US" sz="3600" b="1" dirty="0" err="1"/>
              <a:t>Cuánta</a:t>
            </a:r>
            <a:r>
              <a:rPr lang="en-US" sz="3600" b="1" dirty="0"/>
              <a:t> </a:t>
            </a:r>
            <a:r>
              <a:rPr lang="en-US" sz="3600" b="1" dirty="0" err="1"/>
              <a:t>honra</a:t>
            </a:r>
            <a:r>
              <a:rPr lang="en-US" sz="36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830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744" y="707301"/>
            <a:ext cx="4012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VIDA O MUERTE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0885" y="1876687"/>
            <a:ext cx="69454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De la </a:t>
            </a:r>
            <a:r>
              <a:rPr lang="en-US" sz="3600" b="1" dirty="0" err="1"/>
              <a:t>misma</a:t>
            </a:r>
            <a:r>
              <a:rPr lang="en-US" sz="3600" b="1" dirty="0"/>
              <a:t> </a:t>
            </a:r>
            <a:r>
              <a:rPr lang="en-US" sz="3600" b="1" dirty="0" err="1"/>
              <a:t>manera</a:t>
            </a:r>
            <a:r>
              <a:rPr lang="en-US" sz="3600" b="1" dirty="0"/>
              <a:t> </a:t>
            </a:r>
            <a:r>
              <a:rPr lang="en-US" sz="3600" b="1" dirty="0" err="1"/>
              <a:t>ahora</a:t>
            </a:r>
            <a:r>
              <a:rPr lang="en-US" sz="3600" b="1" dirty="0"/>
              <a:t>,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preciso</a:t>
            </a:r>
            <a:r>
              <a:rPr lang="en-US" sz="3600" b="1" dirty="0"/>
              <a:t> </a:t>
            </a:r>
            <a:r>
              <a:rPr lang="en-US" sz="3600" b="1" dirty="0" err="1"/>
              <a:t>dejar</a:t>
            </a:r>
            <a:r>
              <a:rPr lang="en-US" sz="3600" b="1" dirty="0"/>
              <a:t> </a:t>
            </a:r>
            <a:r>
              <a:rPr lang="en-US" sz="3600" b="1" dirty="0" err="1"/>
              <a:t>bien</a:t>
            </a:r>
            <a:r>
              <a:rPr lang="en-US" sz="3600" b="1" dirty="0"/>
              <a:t> </a:t>
            </a:r>
            <a:r>
              <a:rPr lang="en-US" sz="3600" b="1" dirty="0" err="1"/>
              <a:t>claro</a:t>
            </a:r>
            <a:r>
              <a:rPr lang="en-US" sz="3600" b="1" dirty="0"/>
              <a:t> </a:t>
            </a:r>
            <a:r>
              <a:rPr lang="en-US" sz="3600" b="1" dirty="0" err="1"/>
              <a:t>que</a:t>
            </a:r>
            <a:r>
              <a:rPr lang="en-US" sz="3600" b="1" dirty="0"/>
              <a:t> hay </a:t>
            </a:r>
            <a:r>
              <a:rPr lang="en-US" sz="3600" b="1" dirty="0" err="1"/>
              <a:t>una</a:t>
            </a:r>
            <a:r>
              <a:rPr lang="en-US" sz="3600" b="1" dirty="0"/>
              <a:t> </a:t>
            </a:r>
            <a:r>
              <a:rPr lang="en-US" sz="3600" b="1" dirty="0" err="1"/>
              <a:t>necesidad</a:t>
            </a:r>
            <a:r>
              <a:rPr lang="en-US" sz="3600" b="1" dirty="0"/>
              <a:t> </a:t>
            </a:r>
            <a:r>
              <a:rPr lang="en-US" sz="3600" b="1" dirty="0" err="1"/>
              <a:t>absoluta</a:t>
            </a:r>
            <a:r>
              <a:rPr lang="en-US" sz="3600" b="1" dirty="0"/>
              <a:t> de </a:t>
            </a:r>
            <a:r>
              <a:rPr lang="en-US" sz="3600" b="1" dirty="0" err="1"/>
              <a:t>escojer</a:t>
            </a:r>
            <a:r>
              <a:rPr lang="en-US" sz="3600" b="1" dirty="0"/>
              <a:t> a </a:t>
            </a:r>
            <a:r>
              <a:rPr lang="en-US" sz="3600" b="1" dirty="0" err="1"/>
              <a:t>Jesús</a:t>
            </a:r>
            <a:r>
              <a:rPr lang="en-US" sz="3600" b="1" dirty="0"/>
              <a:t>. ¡</a:t>
            </a:r>
            <a:r>
              <a:rPr lang="en-US" sz="3600" b="1" dirty="0" err="1"/>
              <a:t>Hágalo</a:t>
            </a:r>
            <a:r>
              <a:rPr lang="en-US" sz="3600" b="1" dirty="0"/>
              <a:t> con </a:t>
            </a:r>
            <a:r>
              <a:rPr lang="en-US" sz="3600" b="1" dirty="0" err="1"/>
              <a:t>urgencia</a:t>
            </a:r>
            <a:r>
              <a:rPr lang="en-US" sz="3600" b="1" dirty="0"/>
              <a:t>!  ¡No hay </a:t>
            </a:r>
            <a:r>
              <a:rPr lang="en-US" sz="3600" b="1" dirty="0" err="1"/>
              <a:t>tiempo</a:t>
            </a:r>
            <a:r>
              <a:rPr lang="en-US" sz="3600" b="1" dirty="0"/>
              <a:t> </a:t>
            </a:r>
            <a:r>
              <a:rPr lang="en-US" sz="3600" b="1" dirty="0" err="1"/>
              <a:t>para</a:t>
            </a:r>
            <a:r>
              <a:rPr lang="en-US" sz="3600" b="1" dirty="0"/>
              <a:t> </a:t>
            </a:r>
            <a:r>
              <a:rPr lang="en-US" sz="3600" b="1" dirty="0" err="1"/>
              <a:t>perder</a:t>
            </a:r>
            <a:r>
              <a:rPr lang="en-US" sz="3600" b="1" dirty="0"/>
              <a:t>! “O </a:t>
            </a:r>
            <a:r>
              <a:rPr lang="en-US" sz="3600" b="1" dirty="0" err="1"/>
              <a:t>escojes</a:t>
            </a:r>
            <a:r>
              <a:rPr lang="en-US" sz="3600" b="1" dirty="0"/>
              <a:t> </a:t>
            </a:r>
            <a:r>
              <a:rPr lang="en-US" sz="3600" b="1" dirty="0" err="1"/>
              <a:t>seguir</a:t>
            </a:r>
            <a:r>
              <a:rPr lang="en-US" sz="3600" b="1" dirty="0"/>
              <a:t> a </a:t>
            </a:r>
            <a:r>
              <a:rPr lang="en-US" sz="3600" b="1" dirty="0" err="1"/>
              <a:t>Jesús</a:t>
            </a:r>
            <a:r>
              <a:rPr lang="en-US" sz="3600" b="1" dirty="0"/>
              <a:t> o </a:t>
            </a:r>
            <a:r>
              <a:rPr lang="en-US" sz="3600" b="1" dirty="0" err="1"/>
              <a:t>escojes</a:t>
            </a:r>
            <a:r>
              <a:rPr lang="en-US" sz="3600" b="1" dirty="0"/>
              <a:t> la </a:t>
            </a:r>
            <a:r>
              <a:rPr lang="en-US" sz="3600" b="1" dirty="0" err="1"/>
              <a:t>muerte</a:t>
            </a:r>
            <a:r>
              <a:rPr lang="en-US" sz="36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974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3886" y="2172574"/>
            <a:ext cx="8167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Es</a:t>
            </a:r>
            <a:r>
              <a:rPr lang="en-US" sz="3200" b="1" dirty="0"/>
              <a:t> </a:t>
            </a:r>
            <a:r>
              <a:rPr lang="en-US" sz="3200" b="1" dirty="0" err="1"/>
              <a:t>preciso</a:t>
            </a:r>
            <a:r>
              <a:rPr lang="en-US" sz="3200" b="1" dirty="0"/>
              <a:t> </a:t>
            </a:r>
            <a:r>
              <a:rPr lang="en-US" sz="3200" b="1" dirty="0" err="1"/>
              <a:t>perder</a:t>
            </a:r>
            <a:r>
              <a:rPr lang="en-US" sz="3200" b="1" dirty="0"/>
              <a:t> el </a:t>
            </a:r>
            <a:r>
              <a:rPr lang="en-US" sz="3200" b="1" dirty="0" err="1"/>
              <a:t>miedo</a:t>
            </a:r>
            <a:r>
              <a:rPr lang="en-US" sz="3200" b="1" dirty="0"/>
              <a:t> de </a:t>
            </a:r>
            <a:r>
              <a:rPr lang="en-US" sz="3200" b="1" dirty="0" err="1"/>
              <a:t>usar</a:t>
            </a:r>
            <a:r>
              <a:rPr lang="en-US" sz="3200" b="1" dirty="0"/>
              <a:t> un </a:t>
            </a:r>
            <a:r>
              <a:rPr lang="en-US" sz="3200" b="1" dirty="0" err="1"/>
              <a:t>lenguaje</a:t>
            </a:r>
            <a:r>
              <a:rPr lang="en-US" sz="3200" b="1" dirty="0"/>
              <a:t> de </a:t>
            </a:r>
            <a:r>
              <a:rPr lang="en-US" sz="3200" b="1" dirty="0" err="1"/>
              <a:t>urgencia</a:t>
            </a:r>
            <a:r>
              <a:rPr lang="en-US" sz="3200" b="1" dirty="0"/>
              <a:t>,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poder</a:t>
            </a:r>
            <a:r>
              <a:rPr lang="en-US" sz="3200" b="1" dirty="0"/>
              <a:t> </a:t>
            </a:r>
            <a:r>
              <a:rPr lang="en-US" sz="3200" b="1" dirty="0" err="1"/>
              <a:t>mostrar</a:t>
            </a:r>
            <a:r>
              <a:rPr lang="en-US" sz="3200" b="1" dirty="0"/>
              <a:t> el </a:t>
            </a:r>
            <a:r>
              <a:rPr lang="en-US" sz="3200" b="1" dirty="0" err="1"/>
              <a:t>peligro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se </a:t>
            </a:r>
            <a:r>
              <a:rPr lang="en-US" sz="3200" b="1" dirty="0" err="1"/>
              <a:t>corre</a:t>
            </a:r>
            <a:r>
              <a:rPr lang="en-US" sz="3200" b="1" dirty="0"/>
              <a:t> al  </a:t>
            </a:r>
            <a:r>
              <a:rPr lang="en-US" sz="3200" b="1" dirty="0" err="1"/>
              <a:t>postergar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decisión</a:t>
            </a:r>
            <a:r>
              <a:rPr lang="en-US" sz="3200" b="1" dirty="0"/>
              <a:t> tan </a:t>
            </a:r>
            <a:r>
              <a:rPr lang="en-US" sz="3200" b="1" dirty="0" err="1"/>
              <a:t>importante</a:t>
            </a:r>
            <a:r>
              <a:rPr lang="en-US" sz="3200" b="1" dirty="0"/>
              <a:t>. Las personas </a:t>
            </a:r>
            <a:r>
              <a:rPr lang="en-US" sz="3200" b="1" dirty="0" err="1"/>
              <a:t>precisan</a:t>
            </a:r>
            <a:r>
              <a:rPr lang="en-US" sz="3200" b="1" dirty="0"/>
              <a:t> </a:t>
            </a:r>
            <a:r>
              <a:rPr lang="en-US" sz="3200" b="1" dirty="0" err="1"/>
              <a:t>huir</a:t>
            </a:r>
            <a:r>
              <a:rPr lang="en-US" sz="3200" b="1" dirty="0"/>
              <a:t> del </a:t>
            </a:r>
            <a:r>
              <a:rPr lang="en-US" sz="3200" b="1" dirty="0" err="1"/>
              <a:t>peligro</a:t>
            </a:r>
            <a:r>
              <a:rPr lang="en-US" sz="3200" b="1" dirty="0"/>
              <a:t>, </a:t>
            </a:r>
            <a:r>
              <a:rPr lang="en-US" sz="3200" b="1" dirty="0" err="1"/>
              <a:t>precisan</a:t>
            </a:r>
            <a:r>
              <a:rPr lang="en-US" sz="3200" b="1" dirty="0"/>
              <a:t> </a:t>
            </a:r>
            <a:r>
              <a:rPr lang="en-US" sz="3200" b="1" dirty="0" err="1"/>
              <a:t>extirpar</a:t>
            </a:r>
            <a:r>
              <a:rPr lang="en-US" sz="3200" b="1" dirty="0"/>
              <a:t> el tumor </a:t>
            </a:r>
            <a:r>
              <a:rPr lang="en-US" sz="3200" b="1" dirty="0" err="1"/>
              <a:t>maligno</a:t>
            </a:r>
            <a:r>
              <a:rPr lang="en-US" sz="3200" b="1" dirty="0"/>
              <a:t> y </a:t>
            </a:r>
            <a:r>
              <a:rPr lang="en-US" sz="3200" b="1" dirty="0" err="1"/>
              <a:t>deben</a:t>
            </a:r>
            <a:r>
              <a:rPr lang="en-US" sz="3200" b="1" dirty="0"/>
              <a:t> </a:t>
            </a:r>
            <a:r>
              <a:rPr lang="en-US" sz="3200" b="1" dirty="0" err="1"/>
              <a:t>saltar</a:t>
            </a:r>
            <a:r>
              <a:rPr lang="en-US" sz="3200" b="1" dirty="0"/>
              <a:t> del </a:t>
            </a:r>
            <a:r>
              <a:rPr lang="en-US" sz="3200" b="1" dirty="0" err="1"/>
              <a:t>barco</a:t>
            </a:r>
            <a:r>
              <a:rPr lang="en-US" sz="3200" b="1" dirty="0"/>
              <a:t> antes </a:t>
            </a:r>
            <a:r>
              <a:rPr lang="en-US" sz="3200" b="1" dirty="0" err="1"/>
              <a:t>que</a:t>
            </a:r>
            <a:r>
              <a:rPr lang="en-US" sz="3200" b="1" dirty="0"/>
              <a:t> se </a:t>
            </a:r>
            <a:r>
              <a:rPr lang="en-US" sz="3200" b="1" dirty="0" err="1"/>
              <a:t>hunda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13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9786" y="1109469"/>
            <a:ext cx="609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USTED ES EL INSTRUMENTO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485" y="2465931"/>
            <a:ext cx="76206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Usted</a:t>
            </a:r>
            <a:r>
              <a:rPr lang="en-US" sz="3200" b="1" dirty="0"/>
              <a:t> </a:t>
            </a:r>
            <a:r>
              <a:rPr lang="en-US" sz="3200" b="1" dirty="0" err="1"/>
              <a:t>es</a:t>
            </a:r>
            <a:r>
              <a:rPr lang="en-US" sz="3200" b="1" dirty="0"/>
              <a:t> el </a:t>
            </a:r>
            <a:r>
              <a:rPr lang="en-US" sz="3200" b="1" dirty="0" err="1"/>
              <a:t>instrumento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Dios </a:t>
            </a:r>
            <a:r>
              <a:rPr lang="en-US" sz="3200" b="1" dirty="0" err="1"/>
              <a:t>escogió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decirles</a:t>
            </a:r>
            <a:r>
              <a:rPr lang="en-US" sz="3200" b="1" dirty="0"/>
              <a:t> </a:t>
            </a:r>
            <a:r>
              <a:rPr lang="en-US" sz="3200" b="1" dirty="0" err="1"/>
              <a:t>esto</a:t>
            </a:r>
            <a:r>
              <a:rPr lang="en-US" sz="3200" b="1" dirty="0"/>
              <a:t>, </a:t>
            </a:r>
            <a:r>
              <a:rPr lang="en-US" sz="3200" b="1" dirty="0" err="1"/>
              <a:t>por</a:t>
            </a:r>
            <a:r>
              <a:rPr lang="en-US" sz="3200" b="1" dirty="0"/>
              <a:t> </a:t>
            </a:r>
            <a:r>
              <a:rPr lang="en-US" sz="3200" b="1" dirty="0" err="1"/>
              <a:t>eso</a:t>
            </a:r>
            <a:r>
              <a:rPr lang="en-US" sz="3200" b="1" dirty="0"/>
              <a:t> no se </a:t>
            </a:r>
            <a:r>
              <a:rPr lang="en-US" sz="3200" b="1" dirty="0" err="1"/>
              <a:t>apure</a:t>
            </a:r>
            <a:r>
              <a:rPr lang="en-US" sz="3200" b="1" dirty="0"/>
              <a:t> en </a:t>
            </a:r>
            <a:r>
              <a:rPr lang="en-US" sz="3200" b="1" dirty="0" err="1"/>
              <a:t>terminar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mensage</a:t>
            </a:r>
            <a:r>
              <a:rPr lang="en-US" sz="3200" b="1" dirty="0"/>
              <a:t> </a:t>
            </a:r>
            <a:r>
              <a:rPr lang="en-US" sz="3200" b="1" dirty="0" err="1"/>
              <a:t>si</a:t>
            </a:r>
            <a:r>
              <a:rPr lang="en-US" sz="3200" b="1" dirty="0"/>
              <a:t> no </a:t>
            </a:r>
            <a:r>
              <a:rPr lang="en-US" sz="3200" b="1" dirty="0" err="1"/>
              <a:t>tiene</a:t>
            </a:r>
            <a:r>
              <a:rPr lang="en-US" sz="3200" b="1" dirty="0"/>
              <a:t> la </a:t>
            </a:r>
            <a:r>
              <a:rPr lang="en-US" sz="3200" b="1" dirty="0" err="1"/>
              <a:t>convicción</a:t>
            </a:r>
            <a:r>
              <a:rPr lang="en-US" sz="3200" b="1" dirty="0"/>
              <a:t> de </a:t>
            </a:r>
            <a:r>
              <a:rPr lang="en-US" sz="3200" b="1" dirty="0" err="1"/>
              <a:t>haber</a:t>
            </a:r>
            <a:r>
              <a:rPr lang="en-US" sz="3200" b="1" dirty="0"/>
              <a:t> </a:t>
            </a:r>
            <a:r>
              <a:rPr lang="en-US" sz="3200" b="1" dirty="0" err="1"/>
              <a:t>esperado</a:t>
            </a:r>
            <a:r>
              <a:rPr lang="en-US" sz="3200" b="1" dirty="0"/>
              <a:t> el </a:t>
            </a:r>
            <a:r>
              <a:rPr lang="en-US" sz="3200" b="1" dirty="0" err="1"/>
              <a:t>tiempo</a:t>
            </a:r>
            <a:r>
              <a:rPr lang="en-US" sz="3200" b="1" dirty="0"/>
              <a:t> </a:t>
            </a:r>
            <a:r>
              <a:rPr lang="en-US" sz="3200" b="1" dirty="0" err="1"/>
              <a:t>suficiente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personas </a:t>
            </a:r>
            <a:r>
              <a:rPr lang="en-US" sz="3200" b="1" dirty="0" err="1"/>
              <a:t>hagan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elección</a:t>
            </a:r>
            <a:r>
              <a:rPr lang="en-US" sz="3200" b="1" dirty="0"/>
              <a:t> y </a:t>
            </a:r>
            <a:r>
              <a:rPr lang="en-US" sz="3200" b="1" dirty="0" err="1"/>
              <a:t>vayan</a:t>
            </a:r>
            <a:r>
              <a:rPr lang="en-US" sz="3200" b="1" dirty="0"/>
              <a:t> al </a:t>
            </a:r>
            <a:r>
              <a:rPr lang="en-US" sz="3200" b="1" dirty="0" err="1"/>
              <a:t>frente</a:t>
            </a:r>
            <a:r>
              <a:rPr lang="en-US" sz="3200" b="1" dirty="0"/>
              <a:t>.</a:t>
            </a:r>
          </a:p>
          <a:p>
            <a:r>
              <a:rPr lang="en-US" sz="3200" b="1" dirty="0" err="1"/>
              <a:t>Atrévase</a:t>
            </a:r>
            <a:r>
              <a:rPr lang="en-US" sz="3200" b="1" dirty="0"/>
              <a:t> a </a:t>
            </a:r>
            <a:r>
              <a:rPr lang="en-US" sz="3200" b="1" dirty="0" err="1"/>
              <a:t>pedir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decisión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32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217" y="2202275"/>
            <a:ext cx="38094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800000"/>
                </a:solidFill>
              </a:rPr>
              <a:t>LLAMADOS</a:t>
            </a:r>
            <a:endParaRPr lang="en-US" sz="6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3115" y="972379"/>
            <a:ext cx="6582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ES PRECISO RECORRER LA RED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1570" y="2244986"/>
            <a:ext cx="81067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Cuando</a:t>
            </a:r>
            <a:r>
              <a:rPr lang="en-US" sz="3200" b="1" dirty="0"/>
              <a:t> </a:t>
            </a:r>
            <a:r>
              <a:rPr lang="en-US" sz="3200" b="1" dirty="0" err="1"/>
              <a:t>fallo</a:t>
            </a:r>
            <a:r>
              <a:rPr lang="en-US" sz="3200" b="1" dirty="0"/>
              <a:t> en </a:t>
            </a:r>
            <a:r>
              <a:rPr lang="en-US" sz="3200" b="1" dirty="0" err="1"/>
              <a:t>pedir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</a:t>
            </a:r>
            <a:r>
              <a:rPr lang="en-US" sz="3200" b="1" dirty="0" err="1"/>
              <a:t>decisión</a:t>
            </a:r>
            <a:r>
              <a:rPr lang="en-US" sz="3200" b="1" dirty="0"/>
              <a:t>, </a:t>
            </a:r>
            <a:r>
              <a:rPr lang="en-US" sz="3200" b="1" dirty="0" err="1"/>
              <a:t>algunos</a:t>
            </a:r>
            <a:r>
              <a:rPr lang="en-US" sz="3200" b="1" dirty="0"/>
              <a:t> </a:t>
            </a:r>
            <a:r>
              <a:rPr lang="en-US" sz="3200" b="1" dirty="0" err="1"/>
              <a:t>pueden</a:t>
            </a:r>
            <a:r>
              <a:rPr lang="en-US" sz="3200" b="1" dirty="0"/>
              <a:t> </a:t>
            </a:r>
            <a:r>
              <a:rPr lang="en-US" sz="3200" b="1" dirty="0" err="1"/>
              <a:t>verme</a:t>
            </a:r>
            <a:r>
              <a:rPr lang="en-US" sz="3200" b="1" dirty="0"/>
              <a:t> </a:t>
            </a:r>
            <a:r>
              <a:rPr lang="en-US" sz="3200" b="1" dirty="0" err="1"/>
              <a:t>como</a:t>
            </a:r>
            <a:r>
              <a:rPr lang="en-US" sz="3200" b="1" dirty="0"/>
              <a:t> un </a:t>
            </a:r>
            <a:r>
              <a:rPr lang="en-US" sz="3200" b="1" dirty="0" err="1"/>
              <a:t>evangelista</a:t>
            </a:r>
            <a:r>
              <a:rPr lang="en-US" sz="3200" b="1" dirty="0"/>
              <a:t> </a:t>
            </a:r>
            <a:r>
              <a:rPr lang="en-US" sz="3200" b="1" dirty="0" err="1"/>
              <a:t>muy</a:t>
            </a:r>
            <a:r>
              <a:rPr lang="en-US" sz="3200" b="1" dirty="0"/>
              <a:t> </a:t>
            </a:r>
            <a:r>
              <a:rPr lang="en-US" sz="3200" b="1" dirty="0" err="1"/>
              <a:t>estrecho</a:t>
            </a:r>
            <a:r>
              <a:rPr lang="en-US" sz="3200" b="1" dirty="0"/>
              <a:t> de </a:t>
            </a:r>
            <a:r>
              <a:rPr lang="en-US" sz="3200" b="1" dirty="0" err="1"/>
              <a:t>miras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¿</a:t>
            </a:r>
            <a:r>
              <a:rPr lang="en-US" sz="3200" b="1" dirty="0" err="1"/>
              <a:t>Cuáles</a:t>
            </a:r>
            <a:r>
              <a:rPr lang="en-US" sz="3200" b="1" dirty="0"/>
              <a:t> </a:t>
            </a:r>
            <a:r>
              <a:rPr lang="en-US" sz="3200" b="1" dirty="0" err="1"/>
              <a:t>fueron</a:t>
            </a:r>
            <a:r>
              <a:rPr lang="en-US" sz="3200" b="1" dirty="0"/>
              <a:t> los hombres </a:t>
            </a:r>
            <a:r>
              <a:rPr lang="en-US" sz="3200" b="1" dirty="0" err="1"/>
              <a:t>que</a:t>
            </a:r>
            <a:r>
              <a:rPr lang="en-US" sz="3200" b="1" dirty="0"/>
              <a:t> Dios </a:t>
            </a:r>
            <a:r>
              <a:rPr lang="en-US" sz="3200" b="1" dirty="0" err="1"/>
              <a:t>usó</a:t>
            </a:r>
            <a:r>
              <a:rPr lang="en-US" sz="3200" b="1" dirty="0"/>
              <a:t> </a:t>
            </a:r>
            <a:r>
              <a:rPr lang="en-US" sz="3200" b="1" dirty="0" err="1"/>
              <a:t>más</a:t>
            </a:r>
            <a:r>
              <a:rPr lang="en-US" sz="3200" b="1" dirty="0"/>
              <a:t> </a:t>
            </a:r>
            <a:r>
              <a:rPr lang="en-US" sz="3200" b="1" dirty="0" err="1"/>
              <a:t>poderosamente</a:t>
            </a:r>
            <a:r>
              <a:rPr lang="en-US" sz="3200" b="1" dirty="0"/>
              <a:t> </a:t>
            </a:r>
            <a:r>
              <a:rPr lang="en-US" sz="3200" b="1" dirty="0" err="1"/>
              <a:t>para</a:t>
            </a:r>
            <a:r>
              <a:rPr lang="en-US" sz="3200" b="1" dirty="0"/>
              <a:t> </a:t>
            </a:r>
            <a:r>
              <a:rPr lang="en-US" sz="3200" b="1" dirty="0" err="1"/>
              <a:t>expandir</a:t>
            </a:r>
            <a:r>
              <a:rPr lang="en-US" sz="3200" b="1" dirty="0"/>
              <a:t> y </a:t>
            </a:r>
            <a:r>
              <a:rPr lang="en-US" sz="3200" b="1" dirty="0" err="1"/>
              <a:t>fortalecer</a:t>
            </a:r>
            <a:r>
              <a:rPr lang="en-US" sz="3200" b="1" dirty="0"/>
              <a:t>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/>
              <a:t>iglesia</a:t>
            </a:r>
            <a:r>
              <a:rPr lang="en-US" sz="3200" b="1" dirty="0"/>
              <a:t>? ¿No </a:t>
            </a:r>
            <a:r>
              <a:rPr lang="en-US" sz="3200" b="1" dirty="0" err="1"/>
              <a:t>fueron</a:t>
            </a:r>
            <a:r>
              <a:rPr lang="en-US" sz="3200" b="1" dirty="0"/>
              <a:t> los </a:t>
            </a:r>
            <a:r>
              <a:rPr lang="en-US" sz="3200" b="1" dirty="0" err="1"/>
              <a:t>evangelistas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459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3429" y="1665260"/>
            <a:ext cx="63827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¿</a:t>
            </a:r>
            <a:r>
              <a:rPr lang="en-US" sz="4000" b="1" dirty="0"/>
              <a:t>No </a:t>
            </a:r>
            <a:r>
              <a:rPr lang="en-US" sz="4000" b="1" dirty="0" err="1"/>
              <a:t>fueron</a:t>
            </a:r>
            <a:r>
              <a:rPr lang="en-US" sz="4000" b="1" dirty="0"/>
              <a:t> </a:t>
            </a:r>
            <a:r>
              <a:rPr lang="en-US" sz="4000" b="1" dirty="0" err="1"/>
              <a:t>aquellos</a:t>
            </a:r>
            <a:r>
              <a:rPr lang="en-US" sz="4000" b="1" dirty="0"/>
              <a:t> </a:t>
            </a:r>
            <a:r>
              <a:rPr lang="en-US" sz="4000" b="1" dirty="0" err="1"/>
              <a:t>que</a:t>
            </a:r>
            <a:r>
              <a:rPr lang="en-US" sz="4000" b="1" dirty="0"/>
              <a:t> </a:t>
            </a:r>
            <a:r>
              <a:rPr lang="en-US" sz="4000" b="1" dirty="0" err="1"/>
              <a:t>tomaron</a:t>
            </a:r>
            <a:r>
              <a:rPr lang="en-US" sz="4000" b="1" dirty="0"/>
              <a:t> en </a:t>
            </a:r>
            <a:r>
              <a:rPr lang="en-US" sz="4000" b="1" dirty="0" err="1"/>
              <a:t>serio</a:t>
            </a:r>
            <a:r>
              <a:rPr lang="en-US" sz="4000" b="1" dirty="0"/>
              <a:t> </a:t>
            </a:r>
            <a:r>
              <a:rPr lang="en-US" sz="4000" b="1" dirty="0" err="1"/>
              <a:t>las</a:t>
            </a:r>
            <a:r>
              <a:rPr lang="en-US" sz="4000" b="1" dirty="0"/>
              <a:t> </a:t>
            </a:r>
            <a:r>
              <a:rPr lang="en-US" sz="4000" b="1" dirty="0" err="1"/>
              <a:t>palabras</a:t>
            </a:r>
            <a:r>
              <a:rPr lang="en-US" sz="4000" b="1" dirty="0"/>
              <a:t> del </a:t>
            </a:r>
            <a:r>
              <a:rPr lang="en-US" sz="4000" b="1" dirty="0" err="1"/>
              <a:t>apostol</a:t>
            </a:r>
            <a:r>
              <a:rPr lang="en-US" sz="4000" b="1" dirty="0"/>
              <a:t> Pablo y </a:t>
            </a:r>
            <a:r>
              <a:rPr lang="en-US" sz="4000" b="1" dirty="0" err="1"/>
              <a:t>salieron</a:t>
            </a:r>
            <a:r>
              <a:rPr lang="en-US" sz="4000" b="1" dirty="0"/>
              <a:t> a </a:t>
            </a:r>
            <a:r>
              <a:rPr lang="en-US" sz="4000" b="1" dirty="0" err="1"/>
              <a:t>evangelizar</a:t>
            </a:r>
            <a:r>
              <a:rPr lang="en-US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385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4752" y="961755"/>
            <a:ext cx="5733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LA HISTORIA NOS ENSEÑA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922" y="2494105"/>
            <a:ext cx="8106769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¿No </a:t>
            </a:r>
            <a:r>
              <a:rPr lang="en-US" sz="2800" b="1" dirty="0" err="1"/>
              <a:t>fueron</a:t>
            </a:r>
            <a:r>
              <a:rPr lang="en-US" sz="2800" b="1" dirty="0"/>
              <a:t> </a:t>
            </a:r>
            <a:r>
              <a:rPr lang="en-US" sz="2800" b="1" dirty="0" err="1"/>
              <a:t>aquellos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fielmente</a:t>
            </a:r>
            <a:r>
              <a:rPr lang="en-US" sz="2800" b="1" dirty="0"/>
              <a:t> se </a:t>
            </a:r>
            <a:r>
              <a:rPr lang="en-US" sz="2800" b="1" dirty="0" err="1"/>
              <a:t>atrevieron</a:t>
            </a:r>
            <a:r>
              <a:rPr lang="en-US" sz="2800" b="1" dirty="0"/>
              <a:t> a </a:t>
            </a:r>
            <a:r>
              <a:rPr lang="en-US" sz="2800" b="1" dirty="0" err="1"/>
              <a:t>hacer</a:t>
            </a:r>
            <a:r>
              <a:rPr lang="en-US" sz="2800" b="1" dirty="0"/>
              <a:t> un </a:t>
            </a:r>
            <a:r>
              <a:rPr lang="en-US" sz="2800" b="1" dirty="0" err="1"/>
              <a:t>llamado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Hombres </a:t>
            </a:r>
            <a:r>
              <a:rPr lang="en-US" sz="2800" b="1" dirty="0" err="1"/>
              <a:t>como</a:t>
            </a:r>
            <a:r>
              <a:rPr lang="en-US" sz="2800" b="1" dirty="0"/>
              <a:t> el </a:t>
            </a:r>
            <a:r>
              <a:rPr lang="en-US" sz="2800" b="1" dirty="0" err="1"/>
              <a:t>apóstol</a:t>
            </a:r>
            <a:r>
              <a:rPr lang="en-US" sz="2800" b="1" dirty="0"/>
              <a:t> Pedro en el </a:t>
            </a:r>
            <a:r>
              <a:rPr lang="en-US" sz="2800" b="1" dirty="0" err="1"/>
              <a:t>siglo</a:t>
            </a:r>
            <a:r>
              <a:rPr lang="en-US" sz="2800" b="1" dirty="0"/>
              <a:t> </a:t>
            </a:r>
            <a:r>
              <a:rPr lang="en-US" sz="2800" b="1" dirty="0" err="1"/>
              <a:t>primero</a:t>
            </a:r>
            <a:r>
              <a:rPr lang="en-US" sz="2800" b="1" dirty="0"/>
              <a:t>, Juan </a:t>
            </a:r>
            <a:r>
              <a:rPr lang="en-US" sz="2800" b="1" dirty="0" err="1"/>
              <a:t>Crisóstomo</a:t>
            </a:r>
            <a:r>
              <a:rPr lang="en-US" sz="2800" b="1" dirty="0"/>
              <a:t> en el </a:t>
            </a:r>
            <a:r>
              <a:rPr lang="en-US" sz="2800" b="1" dirty="0" err="1"/>
              <a:t>siglo</a:t>
            </a:r>
            <a:r>
              <a:rPr lang="en-US" sz="2800" b="1" dirty="0"/>
              <a:t> </a:t>
            </a:r>
            <a:r>
              <a:rPr lang="en-US" sz="2800" b="1" dirty="0" err="1"/>
              <a:t>cuarto</a:t>
            </a:r>
            <a:r>
              <a:rPr lang="en-US" sz="2800" b="1" dirty="0"/>
              <a:t> o Charles Spurgeon en el </a:t>
            </a:r>
            <a:r>
              <a:rPr lang="en-US" sz="2800" b="1" dirty="0" err="1"/>
              <a:t>siglo</a:t>
            </a:r>
            <a:r>
              <a:rPr lang="en-US" sz="2800" b="1" dirty="0"/>
              <a:t> </a:t>
            </a:r>
            <a:r>
              <a:rPr lang="en-US" sz="2800" b="1" dirty="0" err="1"/>
              <a:t>diecinueve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Hombres </a:t>
            </a:r>
            <a:r>
              <a:rPr lang="en-US" sz="2800" b="1" dirty="0" err="1"/>
              <a:t>que</a:t>
            </a:r>
            <a:r>
              <a:rPr lang="en-US" sz="2800" b="1" dirty="0"/>
              <a:t>, inclusive, </a:t>
            </a:r>
            <a:r>
              <a:rPr lang="en-US" sz="2800" b="1" dirty="0" err="1"/>
              <a:t>transcendieron</a:t>
            </a:r>
            <a:r>
              <a:rPr lang="en-US" sz="2800" b="1" dirty="0"/>
              <a:t> </a:t>
            </a:r>
            <a:r>
              <a:rPr lang="en-US" sz="2800" b="1" dirty="0" err="1"/>
              <a:t>barreras</a:t>
            </a:r>
            <a:r>
              <a:rPr lang="en-US" sz="2800" b="1" dirty="0"/>
              <a:t> </a:t>
            </a:r>
            <a:r>
              <a:rPr lang="en-US" sz="2800" b="1" dirty="0" err="1"/>
              <a:t>denominacionales</a:t>
            </a:r>
            <a:r>
              <a:rPr lang="en-US" sz="2800" b="1" dirty="0"/>
              <a:t>.</a:t>
            </a:r>
          </a:p>
          <a:p>
            <a:r>
              <a:rPr lang="en-US" sz="2800" b="1" dirty="0" err="1"/>
              <a:t>Nuestro</a:t>
            </a:r>
            <a:r>
              <a:rPr lang="en-US" sz="2800" b="1" dirty="0"/>
              <a:t> mayor </a:t>
            </a:r>
            <a:r>
              <a:rPr lang="en-US" sz="2800" b="1" dirty="0" err="1"/>
              <a:t>ejemplo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Jesuscristo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1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6737" y="739451"/>
            <a:ext cx="50582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ALGUNOS EJEMPLOS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0074" y="1989857"/>
            <a:ext cx="65274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Es</a:t>
            </a:r>
            <a:r>
              <a:rPr lang="en-US" sz="2400" b="1" dirty="0"/>
              <a:t> </a:t>
            </a:r>
            <a:r>
              <a:rPr lang="en-US" sz="2400" b="1" dirty="0" err="1"/>
              <a:t>necesario</a:t>
            </a:r>
            <a:r>
              <a:rPr lang="en-US" sz="2400" b="1" dirty="0"/>
              <a:t> </a:t>
            </a:r>
            <a:r>
              <a:rPr lang="en-US" sz="2400" b="1" dirty="0" err="1"/>
              <a:t>recojer</a:t>
            </a:r>
            <a:r>
              <a:rPr lang="en-US" sz="2400" b="1" dirty="0"/>
              <a:t> </a:t>
            </a:r>
            <a:r>
              <a:rPr lang="en-US" sz="2400" b="1" dirty="0" err="1"/>
              <a:t>las</a:t>
            </a:r>
            <a:r>
              <a:rPr lang="en-US" sz="2400" b="1" dirty="0"/>
              <a:t> </a:t>
            </a:r>
            <a:r>
              <a:rPr lang="en-US" sz="2400" b="1" dirty="0" err="1"/>
              <a:t>redes</a:t>
            </a:r>
            <a:r>
              <a:rPr lang="en-US" sz="2400" b="1" dirty="0"/>
              <a:t>. Obispo John Taylor Smith.</a:t>
            </a:r>
          </a:p>
          <a:p>
            <a:r>
              <a:rPr lang="en-US" sz="2400" b="1" dirty="0"/>
              <a:t>La </a:t>
            </a:r>
            <a:r>
              <a:rPr lang="en-US" sz="2400" b="1" dirty="0" err="1"/>
              <a:t>iglesia</a:t>
            </a:r>
            <a:r>
              <a:rPr lang="en-US" sz="2400" b="1" dirty="0"/>
              <a:t> hoy, </a:t>
            </a:r>
            <a:r>
              <a:rPr lang="en-US" sz="2400" b="1" dirty="0" err="1"/>
              <a:t>es</a:t>
            </a:r>
            <a:r>
              <a:rPr lang="en-US" sz="2400" b="1" dirty="0"/>
              <a:t> un campo a </a:t>
            </a:r>
            <a:r>
              <a:rPr lang="en-US" sz="2400" b="1" dirty="0" err="1"/>
              <a:t>ser</a:t>
            </a:r>
            <a:r>
              <a:rPr lang="en-US" sz="2400" b="1" dirty="0"/>
              <a:t> </a:t>
            </a:r>
            <a:r>
              <a:rPr lang="en-US" sz="2400" b="1" dirty="0" err="1"/>
              <a:t>evangelizado</a:t>
            </a:r>
            <a:r>
              <a:rPr lang="en-US" sz="2400" b="1" dirty="0"/>
              <a:t>, en </a:t>
            </a:r>
            <a:r>
              <a:rPr lang="en-US" sz="2400" b="1" dirty="0" err="1"/>
              <a:t>ves</a:t>
            </a:r>
            <a:r>
              <a:rPr lang="en-US" sz="2400" b="1" dirty="0"/>
              <a:t> de </a:t>
            </a:r>
            <a:r>
              <a:rPr lang="en-US" sz="2400" b="1" dirty="0" err="1"/>
              <a:t>ser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fuerza</a:t>
            </a:r>
            <a:r>
              <a:rPr lang="en-US" sz="2400" b="1" dirty="0"/>
              <a:t> </a:t>
            </a:r>
            <a:r>
              <a:rPr lang="en-US" sz="2400" b="1" dirty="0" err="1"/>
              <a:t>evangelizadora</a:t>
            </a:r>
            <a:r>
              <a:rPr lang="en-US" sz="2400" b="1" dirty="0"/>
              <a:t>. Dr. Sam Shoemaker.</a:t>
            </a:r>
          </a:p>
          <a:p>
            <a:r>
              <a:rPr lang="en-US" sz="2400" b="1" dirty="0"/>
              <a:t>Un </a:t>
            </a:r>
            <a:r>
              <a:rPr lang="en-US" sz="2400" b="1" dirty="0" err="1"/>
              <a:t>día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señora</a:t>
            </a:r>
            <a:r>
              <a:rPr lang="en-US" sz="2400" b="1" dirty="0"/>
              <a:t> </a:t>
            </a:r>
            <a:r>
              <a:rPr lang="en-US" sz="2400" b="1" dirty="0" err="1"/>
              <a:t>dijo</a:t>
            </a:r>
            <a:r>
              <a:rPr lang="en-US" sz="2400" b="1" dirty="0"/>
              <a:t>: “A mi no me </a:t>
            </a:r>
            <a:r>
              <a:rPr lang="en-US" sz="2400" b="1" dirty="0" err="1"/>
              <a:t>gusta</a:t>
            </a:r>
            <a:r>
              <a:rPr lang="en-US" sz="2400" b="1" dirty="0"/>
              <a:t> el </a:t>
            </a:r>
            <a:r>
              <a:rPr lang="en-US" sz="2400" b="1" dirty="0" err="1"/>
              <a:t>modo</a:t>
            </a:r>
            <a:r>
              <a:rPr lang="en-US" sz="2400" b="1" dirty="0"/>
              <a:t>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Usted</a:t>
            </a:r>
            <a:r>
              <a:rPr lang="en-US" sz="2400" b="1" dirty="0"/>
              <a:t> </a:t>
            </a:r>
            <a:r>
              <a:rPr lang="en-US" sz="2400" b="1" dirty="0" err="1"/>
              <a:t>evangeliza</a:t>
            </a:r>
            <a:r>
              <a:rPr lang="en-US" sz="2400" b="1" dirty="0"/>
              <a:t>!” “¿Y </a:t>
            </a:r>
            <a:r>
              <a:rPr lang="en-US" sz="2400" b="1" dirty="0" err="1"/>
              <a:t>cómo</a:t>
            </a:r>
            <a:r>
              <a:rPr lang="en-US" sz="2400" b="1" dirty="0"/>
              <a:t> </a:t>
            </a:r>
            <a:r>
              <a:rPr lang="en-US" sz="2400" b="1" dirty="0" err="1"/>
              <a:t>hace</a:t>
            </a:r>
            <a:r>
              <a:rPr lang="en-US" sz="2400" b="1" dirty="0"/>
              <a:t> </a:t>
            </a:r>
            <a:r>
              <a:rPr lang="en-US" sz="2400" b="1" dirty="0" err="1"/>
              <a:t>Usted</a:t>
            </a:r>
            <a:r>
              <a:rPr lang="en-US" sz="2400" b="1" dirty="0"/>
              <a:t>?” </a:t>
            </a:r>
            <a:r>
              <a:rPr lang="en-US" sz="2400" b="1" dirty="0" err="1"/>
              <a:t>Pregunto</a:t>
            </a:r>
            <a:r>
              <a:rPr lang="en-US" sz="2400" b="1" dirty="0"/>
              <a:t> Moody. Ella </a:t>
            </a:r>
            <a:r>
              <a:rPr lang="en-US" sz="2400" b="1" dirty="0" err="1"/>
              <a:t>dijo</a:t>
            </a:r>
            <a:r>
              <a:rPr lang="en-US" sz="2400" b="1" dirty="0"/>
              <a:t>: “</a:t>
            </a:r>
            <a:r>
              <a:rPr lang="en-US" sz="2400" b="1" dirty="0" err="1"/>
              <a:t>Yo</a:t>
            </a:r>
            <a:r>
              <a:rPr lang="en-US" sz="2400" b="1" dirty="0"/>
              <a:t> no </a:t>
            </a:r>
            <a:r>
              <a:rPr lang="en-US" sz="2400" b="1" dirty="0" err="1"/>
              <a:t>hago</a:t>
            </a:r>
            <a:r>
              <a:rPr lang="en-US" sz="2400" b="1" dirty="0"/>
              <a:t>”. </a:t>
            </a:r>
            <a:r>
              <a:rPr lang="en-US" sz="2400" b="1" dirty="0" err="1"/>
              <a:t>Entonces</a:t>
            </a:r>
            <a:r>
              <a:rPr lang="en-US" sz="2400" b="1" dirty="0"/>
              <a:t> Moody </a:t>
            </a:r>
            <a:r>
              <a:rPr lang="en-US" sz="2400" b="1" dirty="0" err="1"/>
              <a:t>respondió</a:t>
            </a:r>
            <a:r>
              <a:rPr lang="en-US" sz="2400" b="1" dirty="0"/>
              <a:t>, “¡</a:t>
            </a:r>
            <a:r>
              <a:rPr lang="en-US" sz="2400" b="1" dirty="0" err="1"/>
              <a:t>Prefiero</a:t>
            </a:r>
            <a:r>
              <a:rPr lang="en-US" sz="2400" b="1" dirty="0"/>
              <a:t> mi </a:t>
            </a:r>
            <a:r>
              <a:rPr lang="en-US" sz="2400" b="1" dirty="0" err="1"/>
              <a:t>manera</a:t>
            </a:r>
            <a:r>
              <a:rPr lang="en-US" sz="2400" b="1" dirty="0"/>
              <a:t> de </a:t>
            </a:r>
            <a:r>
              <a:rPr lang="en-US" sz="2400" b="1" dirty="0" err="1"/>
              <a:t>hacerlo</a:t>
            </a:r>
            <a:r>
              <a:rPr lang="en-US" sz="2400" b="1" dirty="0"/>
              <a:t>, a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manera</a:t>
            </a:r>
            <a:r>
              <a:rPr lang="en-US" sz="2400" b="1" dirty="0"/>
              <a:t> de no </a:t>
            </a:r>
            <a:r>
              <a:rPr lang="en-US" sz="2400" b="1" dirty="0" err="1"/>
              <a:t>hacerlo</a:t>
            </a:r>
            <a:r>
              <a:rPr lang="en-US" sz="2400" b="1" dirty="0"/>
              <a:t>!” </a:t>
            </a:r>
          </a:p>
        </p:txBody>
      </p:sp>
    </p:spTree>
    <p:extLst>
      <p:ext uri="{BB962C8B-B14F-4D97-AF65-F5344CB8AC3E}">
        <p14:creationId xmlns:p14="http://schemas.microsoft.com/office/powerpoint/2010/main" val="40608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8893" y="739451"/>
            <a:ext cx="5380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TOTALMENTE BIBLICO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722" y="1969413"/>
            <a:ext cx="6591719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La </a:t>
            </a:r>
            <a:r>
              <a:rPr lang="en-US" sz="2800" b="1" dirty="0" err="1"/>
              <a:t>Bíblia</a:t>
            </a:r>
            <a:r>
              <a:rPr lang="en-US" sz="2800" b="1" dirty="0"/>
              <a:t> </a:t>
            </a:r>
            <a:r>
              <a:rPr lang="en-US" sz="2800" b="1" dirty="0" err="1"/>
              <a:t>registra</a:t>
            </a:r>
            <a:r>
              <a:rPr lang="en-US" sz="2800" b="1" dirty="0"/>
              <a:t> </a:t>
            </a:r>
            <a:r>
              <a:rPr lang="en-US" sz="2800" b="1" dirty="0" err="1"/>
              <a:t>llamados</a:t>
            </a:r>
            <a:r>
              <a:rPr lang="en-US" sz="2800" b="1" dirty="0"/>
              <a:t> </a:t>
            </a:r>
            <a:r>
              <a:rPr lang="en-US" sz="2800" b="1" dirty="0" err="1"/>
              <a:t>desde</a:t>
            </a:r>
            <a:r>
              <a:rPr lang="en-US" sz="2800" b="1" dirty="0"/>
              <a:t> </a:t>
            </a:r>
            <a:r>
              <a:rPr lang="en-US" sz="2800" b="1" dirty="0" err="1"/>
              <a:t>Génesis</a:t>
            </a:r>
            <a:r>
              <a:rPr lang="en-US" sz="2800" b="1" dirty="0"/>
              <a:t> a </a:t>
            </a:r>
            <a:r>
              <a:rPr lang="en-US" sz="2800" b="1" dirty="0" err="1"/>
              <a:t>Apocalipsis</a:t>
            </a:r>
            <a:r>
              <a:rPr lang="en-US" sz="28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Génesis</a:t>
            </a:r>
            <a:r>
              <a:rPr lang="en-US" sz="2800" b="1" dirty="0"/>
              <a:t> 3:9 – ¿A </a:t>
            </a:r>
            <a:r>
              <a:rPr lang="en-US" sz="2800" b="1" dirty="0" err="1"/>
              <a:t>donde</a:t>
            </a:r>
            <a:r>
              <a:rPr lang="en-US" sz="2800" b="1" dirty="0"/>
              <a:t> </a:t>
            </a:r>
            <a:r>
              <a:rPr lang="en-US" sz="2800" b="1" dirty="0" err="1"/>
              <a:t>estás</a:t>
            </a:r>
            <a:r>
              <a:rPr lang="en-US" sz="2800" b="1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Apocalipsis</a:t>
            </a:r>
            <a:r>
              <a:rPr lang="en-US" sz="2800" b="1" dirty="0"/>
              <a:t> 22:17 – “¡El </a:t>
            </a:r>
            <a:r>
              <a:rPr lang="en-US" sz="2800" b="1" dirty="0" err="1"/>
              <a:t>Espíritu</a:t>
            </a:r>
            <a:r>
              <a:rPr lang="en-US" sz="2800" b="1" dirty="0"/>
              <a:t> y la </a:t>
            </a:r>
            <a:r>
              <a:rPr lang="en-US" sz="2800" b="1" dirty="0" err="1"/>
              <a:t>novia</a:t>
            </a:r>
            <a:r>
              <a:rPr lang="en-US" sz="2800" b="1" dirty="0"/>
              <a:t> </a:t>
            </a:r>
            <a:r>
              <a:rPr lang="en-US" sz="2800" b="1" dirty="0" err="1"/>
              <a:t>dicen</a:t>
            </a:r>
            <a:r>
              <a:rPr lang="en-US" sz="2800" b="1" dirty="0"/>
              <a:t> </a:t>
            </a:r>
            <a:r>
              <a:rPr lang="en-US" sz="2800" b="1" dirty="0" err="1"/>
              <a:t>ven</a:t>
            </a:r>
            <a:r>
              <a:rPr lang="en-US" sz="2800" b="1" dirty="0"/>
              <a:t>! </a:t>
            </a:r>
            <a:r>
              <a:rPr lang="en-US" sz="2800" b="1" dirty="0" err="1"/>
              <a:t>Aquel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oye</a:t>
            </a:r>
            <a:r>
              <a:rPr lang="en-US" sz="2800" b="1" dirty="0"/>
              <a:t>, </a:t>
            </a:r>
            <a:r>
              <a:rPr lang="en-US" sz="2800" b="1" dirty="0" err="1"/>
              <a:t>diga</a:t>
            </a:r>
            <a:r>
              <a:rPr lang="en-US" sz="2800" b="1" dirty="0"/>
              <a:t>: ¡</a:t>
            </a:r>
            <a:r>
              <a:rPr lang="en-US" sz="2800" b="1" dirty="0" err="1"/>
              <a:t>Ven</a:t>
            </a:r>
            <a:r>
              <a:rPr lang="en-US" sz="2800" b="1" dirty="0"/>
              <a:t>! </a:t>
            </a:r>
            <a:r>
              <a:rPr lang="en-US" sz="2800" b="1" dirty="0" err="1"/>
              <a:t>Aquel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tiene</a:t>
            </a:r>
            <a:r>
              <a:rPr lang="en-US" sz="2800" b="1" dirty="0"/>
              <a:t> </a:t>
            </a:r>
            <a:r>
              <a:rPr lang="en-US" sz="2800" b="1" dirty="0" err="1"/>
              <a:t>sed</a:t>
            </a:r>
            <a:r>
              <a:rPr lang="en-US" sz="2800" b="1" dirty="0"/>
              <a:t> </a:t>
            </a:r>
            <a:r>
              <a:rPr lang="en-US" sz="2800" b="1" dirty="0" err="1"/>
              <a:t>venga</a:t>
            </a:r>
            <a:r>
              <a:rPr lang="en-US" sz="2800" b="1" dirty="0"/>
              <a:t>, y el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quiera</a:t>
            </a:r>
            <a:r>
              <a:rPr lang="en-US" sz="2800" b="1" dirty="0"/>
              <a:t> </a:t>
            </a:r>
            <a:r>
              <a:rPr lang="en-US" sz="2800" b="1" dirty="0" err="1"/>
              <a:t>reciba</a:t>
            </a:r>
            <a:r>
              <a:rPr lang="en-US" sz="2800" b="1" dirty="0"/>
              <a:t> del </a:t>
            </a:r>
            <a:r>
              <a:rPr lang="en-US" sz="2800" b="1" dirty="0" err="1"/>
              <a:t>agua</a:t>
            </a:r>
            <a:r>
              <a:rPr lang="en-US" sz="2800" b="1" dirty="0"/>
              <a:t> de la </a:t>
            </a:r>
            <a:r>
              <a:rPr lang="en-US" sz="2800" b="1" dirty="0" err="1"/>
              <a:t>vida</a:t>
            </a:r>
            <a:r>
              <a:rPr lang="en-US" sz="2800" b="1" dirty="0"/>
              <a:t> </a:t>
            </a:r>
            <a:r>
              <a:rPr lang="en-US" sz="2800" b="1" dirty="0" err="1"/>
              <a:t>gratuitamente</a:t>
            </a:r>
            <a:r>
              <a:rPr lang="en-US" sz="2800" b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8502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2871" y="1531664"/>
            <a:ext cx="71865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Apocalipsis</a:t>
            </a:r>
            <a:r>
              <a:rPr lang="en-US" sz="2800" b="1" dirty="0"/>
              <a:t> 3:20. </a:t>
            </a:r>
            <a:r>
              <a:rPr lang="en-US" sz="2800" b="1" dirty="0" err="1"/>
              <a:t>Yo</a:t>
            </a:r>
            <a:r>
              <a:rPr lang="en-US" sz="2800" b="1" dirty="0"/>
              <a:t> </a:t>
            </a:r>
            <a:r>
              <a:rPr lang="en-US" sz="2800" b="1" dirty="0" err="1"/>
              <a:t>estoy</a:t>
            </a:r>
            <a:r>
              <a:rPr lang="en-US" sz="2800" b="1" dirty="0"/>
              <a:t> a la </a:t>
            </a:r>
            <a:r>
              <a:rPr lang="en-US" sz="2800" b="1" dirty="0" err="1"/>
              <a:t>puerta</a:t>
            </a:r>
            <a:r>
              <a:rPr lang="en-US" sz="2800" b="1" dirty="0"/>
              <a:t> y </a:t>
            </a:r>
            <a:r>
              <a:rPr lang="en-US" sz="2800" b="1" dirty="0" err="1"/>
              <a:t>llamo</a:t>
            </a:r>
            <a:r>
              <a:rPr lang="en-US" sz="2800" b="1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Deuteronomio</a:t>
            </a:r>
            <a:r>
              <a:rPr lang="en-US" sz="2800" b="1" dirty="0"/>
              <a:t> 11:26-28. Hoy </a:t>
            </a:r>
            <a:r>
              <a:rPr lang="en-US" sz="2800" b="1" dirty="0" err="1"/>
              <a:t>pongo</a:t>
            </a:r>
            <a:r>
              <a:rPr lang="en-US" sz="2800" b="1" dirty="0"/>
              <a:t> ante </a:t>
            </a:r>
            <a:r>
              <a:rPr lang="en-US" sz="2800" b="1" dirty="0" err="1"/>
              <a:t>vosotros</a:t>
            </a:r>
            <a:r>
              <a:rPr lang="en-US" sz="2800" b="1" dirty="0"/>
              <a:t> la </a:t>
            </a:r>
            <a:r>
              <a:rPr lang="en-US" sz="2800" b="1" dirty="0" err="1"/>
              <a:t>bendición</a:t>
            </a:r>
            <a:r>
              <a:rPr lang="en-US" sz="2800" b="1" dirty="0"/>
              <a:t> y la </a:t>
            </a:r>
            <a:r>
              <a:rPr lang="en-US" sz="2800" b="1" dirty="0" err="1"/>
              <a:t>maldición</a:t>
            </a:r>
            <a:r>
              <a:rPr lang="en-US" sz="2800" b="1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Hechos</a:t>
            </a:r>
            <a:r>
              <a:rPr lang="en-US" sz="2800" b="1" dirty="0"/>
              <a:t> 22:16. </a:t>
            </a:r>
            <a:r>
              <a:rPr lang="en-US" sz="2800" b="1" dirty="0" err="1"/>
              <a:t>Ahora</a:t>
            </a:r>
            <a:r>
              <a:rPr lang="en-US" sz="2800" b="1" dirty="0"/>
              <a:t> </a:t>
            </a:r>
            <a:r>
              <a:rPr lang="en-US" sz="2800" b="1" dirty="0" err="1"/>
              <a:t>pues</a:t>
            </a:r>
            <a:r>
              <a:rPr lang="en-US" sz="2800" b="1" dirty="0"/>
              <a:t>, ¿</a:t>
            </a:r>
            <a:r>
              <a:rPr lang="en-US" sz="2800" b="1" dirty="0" err="1"/>
              <a:t>qué</a:t>
            </a:r>
            <a:r>
              <a:rPr lang="en-US" sz="2800" b="1" dirty="0"/>
              <a:t> </a:t>
            </a:r>
            <a:r>
              <a:rPr lang="en-US" sz="2800" b="1" dirty="0" err="1"/>
              <a:t>esperas</a:t>
            </a:r>
            <a:r>
              <a:rPr lang="en-US" sz="2800" b="1" dirty="0"/>
              <a:t>? </a:t>
            </a:r>
            <a:r>
              <a:rPr lang="en-US" sz="2800" b="1" dirty="0" err="1"/>
              <a:t>Levántate</a:t>
            </a:r>
            <a:r>
              <a:rPr lang="en-US" sz="2800" b="1" dirty="0"/>
              <a:t>, </a:t>
            </a:r>
            <a:r>
              <a:rPr lang="en-US" sz="2800" b="1" dirty="0" err="1"/>
              <a:t>bautízate</a:t>
            </a:r>
            <a:r>
              <a:rPr lang="en-US" sz="2800" b="1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Hebreos</a:t>
            </a:r>
            <a:r>
              <a:rPr lang="en-US" sz="2800" b="1" dirty="0"/>
              <a:t> 3:7-8.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eso</a:t>
            </a:r>
            <a:r>
              <a:rPr lang="en-US" sz="2800" b="1" dirty="0"/>
              <a:t> dice el </a:t>
            </a:r>
            <a:r>
              <a:rPr lang="en-US" sz="2800" b="1" dirty="0" err="1"/>
              <a:t>Espíritu</a:t>
            </a:r>
            <a:r>
              <a:rPr lang="en-US" sz="2800" b="1" dirty="0"/>
              <a:t> Santo: “</a:t>
            </a:r>
            <a:r>
              <a:rPr lang="en-US" sz="2800" b="1" dirty="0" err="1"/>
              <a:t>si</a:t>
            </a:r>
            <a:r>
              <a:rPr lang="en-US" sz="2800" b="1" dirty="0"/>
              <a:t> hoy </a:t>
            </a:r>
            <a:r>
              <a:rPr lang="en-US" sz="2800" b="1" dirty="0" err="1"/>
              <a:t>oís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voz</a:t>
            </a:r>
            <a:r>
              <a:rPr lang="en-US" sz="2800" b="1" dirty="0"/>
              <a:t>, no </a:t>
            </a:r>
            <a:r>
              <a:rPr lang="en-US" sz="2800" b="1" dirty="0" err="1"/>
              <a:t>endurezcais</a:t>
            </a:r>
            <a:r>
              <a:rPr lang="en-US" sz="2800" b="1" dirty="0"/>
              <a:t> </a:t>
            </a:r>
            <a:r>
              <a:rPr lang="en-US" sz="2800" b="1" dirty="0" err="1"/>
              <a:t>vuestro</a:t>
            </a:r>
            <a:r>
              <a:rPr lang="en-US" sz="2800" b="1" dirty="0"/>
              <a:t> </a:t>
            </a:r>
            <a:r>
              <a:rPr lang="en-US" sz="2800" b="1" dirty="0" err="1"/>
              <a:t>corazón</a:t>
            </a:r>
            <a:r>
              <a:rPr lang="en-US" sz="2800" b="1" dirty="0"/>
              <a:t>...” </a:t>
            </a:r>
          </a:p>
        </p:txBody>
      </p:sp>
    </p:spTree>
    <p:extLst>
      <p:ext uri="{BB962C8B-B14F-4D97-AF65-F5344CB8AC3E}">
        <p14:creationId xmlns:p14="http://schemas.microsoft.com/office/powerpoint/2010/main" val="40501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635" y="2136358"/>
            <a:ext cx="7915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El </a:t>
            </a:r>
            <a:r>
              <a:rPr lang="en-US" sz="4800" b="1" dirty="0" smtClean="0"/>
              <a:t>primer </a:t>
            </a:r>
            <a:r>
              <a:rPr lang="en-US" sz="4800" b="1" dirty="0" err="1" smtClean="0"/>
              <a:t>sermón</a:t>
            </a:r>
            <a:r>
              <a:rPr lang="en-US" sz="4800" b="1" dirty="0"/>
              <a:t> </a:t>
            </a:r>
            <a:r>
              <a:rPr lang="en-US" sz="4800" b="1" dirty="0" err="1" smtClean="0"/>
              <a:t>predicado</a:t>
            </a:r>
            <a:r>
              <a:rPr lang="en-US" sz="4800" b="1" dirty="0" smtClean="0"/>
              <a:t> </a:t>
            </a:r>
            <a:r>
              <a:rPr lang="en-US" sz="4800" b="1" dirty="0" err="1"/>
              <a:t>fue</a:t>
            </a:r>
            <a:r>
              <a:rPr lang="en-US" sz="4800" b="1" dirty="0"/>
              <a:t> un </a:t>
            </a:r>
            <a:r>
              <a:rPr lang="en-US" sz="4800" b="1" dirty="0" err="1"/>
              <a:t>sermón</a:t>
            </a:r>
            <a:r>
              <a:rPr lang="en-US" sz="4800" b="1" dirty="0"/>
              <a:t> </a:t>
            </a:r>
            <a:r>
              <a:rPr lang="en-US" sz="4800" b="1" dirty="0" err="1"/>
              <a:t>evangelizador</a:t>
            </a:r>
            <a:r>
              <a:rPr lang="en-US" sz="4800" b="1" dirty="0"/>
              <a:t> </a:t>
            </a:r>
            <a:r>
              <a:rPr lang="en-US" sz="4800" b="1" dirty="0" err="1"/>
              <a:t>presentado</a:t>
            </a:r>
            <a:r>
              <a:rPr lang="en-US" sz="4800" b="1" dirty="0"/>
              <a:t> </a:t>
            </a:r>
            <a:r>
              <a:rPr lang="en-US" sz="4800" b="1" dirty="0" err="1"/>
              <a:t>por</a:t>
            </a:r>
            <a:r>
              <a:rPr lang="en-US" sz="4800" b="1" dirty="0"/>
              <a:t> Pedro en el </a:t>
            </a:r>
            <a:r>
              <a:rPr lang="en-US" sz="4800" b="1" dirty="0" err="1"/>
              <a:t>Pentecostés</a:t>
            </a:r>
            <a:r>
              <a:rPr lang="en-US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4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888" y="803751"/>
            <a:ext cx="5718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UN LLAMADO ESPECIAL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3647" y="1853164"/>
            <a:ext cx="7074039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“</a:t>
            </a:r>
            <a:r>
              <a:rPr lang="en-US" sz="2800" b="1" dirty="0" err="1"/>
              <a:t>Haz</a:t>
            </a:r>
            <a:r>
              <a:rPr lang="en-US" sz="2800" b="1" dirty="0"/>
              <a:t> </a:t>
            </a:r>
            <a:r>
              <a:rPr lang="en-US" sz="2800" b="1" dirty="0" err="1"/>
              <a:t>obra</a:t>
            </a:r>
            <a:r>
              <a:rPr lang="en-US" sz="2800" b="1" dirty="0"/>
              <a:t> de </a:t>
            </a:r>
            <a:r>
              <a:rPr lang="en-US" sz="2800" b="1" dirty="0" err="1"/>
              <a:t>evangelista</a:t>
            </a:r>
            <a:r>
              <a:rPr lang="en-US" sz="2800" b="1" dirty="0"/>
              <a:t>, </a:t>
            </a:r>
            <a:r>
              <a:rPr lang="en-US" sz="2800" b="1" dirty="0" err="1"/>
              <a:t>cumple</a:t>
            </a:r>
            <a:r>
              <a:rPr lang="en-US" sz="2800" b="1" dirty="0"/>
              <a:t> </a:t>
            </a:r>
            <a:r>
              <a:rPr lang="en-US" sz="2800" b="1" dirty="0" err="1"/>
              <a:t>cabalmente</a:t>
            </a:r>
            <a:r>
              <a:rPr lang="en-US" sz="2800" b="1" dirty="0"/>
              <a:t> </a:t>
            </a:r>
            <a:r>
              <a:rPr lang="en-US" sz="2800" b="1" dirty="0" err="1"/>
              <a:t>tu</a:t>
            </a:r>
            <a:r>
              <a:rPr lang="en-US" sz="2800" b="1" dirty="0"/>
              <a:t>  </a:t>
            </a:r>
            <a:r>
              <a:rPr lang="en-US" sz="2800" b="1" dirty="0" err="1"/>
              <a:t>ministerio</a:t>
            </a:r>
            <a:r>
              <a:rPr lang="en-US" sz="2800" b="1" dirty="0"/>
              <a:t>” II </a:t>
            </a:r>
            <a:r>
              <a:rPr lang="en-US" sz="2800" b="1" dirty="0" err="1"/>
              <a:t>Timoteo</a:t>
            </a:r>
            <a:r>
              <a:rPr lang="en-US" sz="2800" b="1" dirty="0"/>
              <a:t> 4:5</a:t>
            </a:r>
          </a:p>
          <a:p>
            <a:r>
              <a:rPr lang="en-US" sz="2800" b="1" dirty="0"/>
              <a:t>“</a:t>
            </a:r>
            <a:r>
              <a:rPr lang="en-US" sz="2800" b="1" dirty="0" err="1"/>
              <a:t>Orad</a:t>
            </a:r>
            <a:r>
              <a:rPr lang="en-US" sz="2800" b="1" dirty="0"/>
              <a:t> </a:t>
            </a:r>
            <a:r>
              <a:rPr lang="en-US" sz="2800" b="1" dirty="0" err="1"/>
              <a:t>también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mi,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al </a:t>
            </a:r>
            <a:r>
              <a:rPr lang="en-US" sz="2800" b="1" dirty="0" err="1"/>
              <a:t>abrir</a:t>
            </a:r>
            <a:r>
              <a:rPr lang="en-US" sz="2800" b="1" dirty="0"/>
              <a:t> la </a:t>
            </a:r>
            <a:r>
              <a:rPr lang="en-US" sz="2800" b="1" dirty="0" err="1"/>
              <a:t>boca</a:t>
            </a:r>
            <a:r>
              <a:rPr lang="en-US" sz="2800" b="1" dirty="0"/>
              <a:t>, me sea dada </a:t>
            </a:r>
            <a:r>
              <a:rPr lang="en-US" sz="2800" b="1" dirty="0" err="1"/>
              <a:t>palabra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dar</a:t>
            </a:r>
            <a:r>
              <a:rPr lang="en-US" sz="2800" b="1" dirty="0"/>
              <a:t> a </a:t>
            </a:r>
            <a:r>
              <a:rPr lang="en-US" sz="2800" b="1" dirty="0" err="1"/>
              <a:t>conocer</a:t>
            </a:r>
            <a:r>
              <a:rPr lang="en-US" sz="2800" b="1" dirty="0"/>
              <a:t> con </a:t>
            </a:r>
            <a:r>
              <a:rPr lang="en-US" sz="2800" b="1" dirty="0" err="1"/>
              <a:t>denuedo</a:t>
            </a:r>
            <a:r>
              <a:rPr lang="en-US" sz="2800" b="1" dirty="0"/>
              <a:t> el </a:t>
            </a:r>
            <a:r>
              <a:rPr lang="en-US" sz="2800" b="1" dirty="0" err="1"/>
              <a:t>ministerio</a:t>
            </a:r>
            <a:r>
              <a:rPr lang="en-US" sz="2800" b="1" dirty="0"/>
              <a:t> del </a:t>
            </a:r>
            <a:r>
              <a:rPr lang="en-US" sz="2800" b="1" dirty="0" err="1"/>
              <a:t>evangelio</a:t>
            </a:r>
            <a:r>
              <a:rPr lang="en-US" sz="2800" b="1" dirty="0"/>
              <a:t>, </a:t>
            </a:r>
            <a:r>
              <a:rPr lang="en-US" sz="2800" b="1" dirty="0" err="1"/>
              <a:t>por</a:t>
            </a:r>
            <a:r>
              <a:rPr lang="en-US" sz="2800" b="1" dirty="0"/>
              <a:t> el </a:t>
            </a:r>
            <a:r>
              <a:rPr lang="en-US" sz="2800" b="1" dirty="0" err="1"/>
              <a:t>cual</a:t>
            </a:r>
            <a:r>
              <a:rPr lang="en-US" sz="2800" b="1" dirty="0"/>
              <a:t> soy </a:t>
            </a:r>
            <a:r>
              <a:rPr lang="en-US" sz="2800" b="1" dirty="0" err="1"/>
              <a:t>embajador</a:t>
            </a:r>
            <a:r>
              <a:rPr lang="en-US" sz="2800" b="1" dirty="0"/>
              <a:t> en </a:t>
            </a:r>
            <a:r>
              <a:rPr lang="en-US" sz="2800" b="1" dirty="0" err="1"/>
              <a:t>cadenas</a:t>
            </a:r>
            <a:r>
              <a:rPr lang="en-US" sz="2800" b="1" dirty="0"/>
              <a:t>,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pueda</a:t>
            </a:r>
            <a:r>
              <a:rPr lang="en-US" sz="2800" b="1" dirty="0"/>
              <a:t> </a:t>
            </a:r>
            <a:r>
              <a:rPr lang="en-US" sz="2800" b="1" dirty="0" err="1"/>
              <a:t>hablar</a:t>
            </a:r>
            <a:r>
              <a:rPr lang="en-US" sz="2800" b="1" dirty="0"/>
              <a:t> con </a:t>
            </a:r>
            <a:r>
              <a:rPr lang="en-US" sz="2800" b="1" dirty="0" err="1"/>
              <a:t>valentía</a:t>
            </a:r>
            <a:r>
              <a:rPr lang="en-US" sz="2800" b="1" dirty="0"/>
              <a:t>, </a:t>
            </a:r>
            <a:r>
              <a:rPr lang="en-US" sz="2800" b="1" dirty="0" err="1"/>
              <a:t>como</a:t>
            </a:r>
            <a:r>
              <a:rPr lang="en-US" sz="2800" b="1" dirty="0"/>
              <a:t> </a:t>
            </a:r>
            <a:r>
              <a:rPr lang="en-US" sz="2800" b="1" dirty="0" err="1"/>
              <a:t>debo</a:t>
            </a:r>
            <a:r>
              <a:rPr lang="en-US" sz="2800" b="1" dirty="0"/>
              <a:t> </a:t>
            </a:r>
            <a:r>
              <a:rPr lang="en-US" sz="2800" b="1" dirty="0" err="1"/>
              <a:t>hablar</a:t>
            </a:r>
            <a:r>
              <a:rPr lang="en-US" sz="2800" b="1" dirty="0"/>
              <a:t>.” </a:t>
            </a:r>
            <a:r>
              <a:rPr lang="en-US" sz="2800" b="1" dirty="0" err="1"/>
              <a:t>Efesios</a:t>
            </a:r>
            <a:r>
              <a:rPr lang="en-US" sz="2800" b="1" dirty="0"/>
              <a:t> 6:19-</a:t>
            </a:r>
            <a:r>
              <a:rPr lang="en-US" sz="2800" b="1" dirty="0" smtClean="0"/>
              <a:t>20.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941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4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035" y="2828562"/>
            <a:ext cx="83792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¡No </a:t>
            </a:r>
            <a:r>
              <a:rPr lang="en-US" sz="54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basta</a:t>
            </a:r>
            <a:r>
              <a:rPr lang="en-US" sz="5400" b="1" dirty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adventista</a:t>
            </a:r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,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hay </a:t>
            </a:r>
            <a:r>
              <a:rPr lang="en-US" sz="54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que</a:t>
            </a:r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ser</a:t>
            </a:r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pple Chancery"/>
                <a:cs typeface="Apple Chancery"/>
              </a:rPr>
              <a:t>evangelista</a:t>
            </a:r>
            <a:r>
              <a:rPr lang="en-US" sz="5400" b="1" dirty="0" smtClean="0">
                <a:solidFill>
                  <a:srgbClr val="FF0000"/>
                </a:solidFill>
                <a:latin typeface="Apple Chancery"/>
                <a:cs typeface="Apple Chancery"/>
              </a:rPr>
              <a:t>!</a:t>
            </a:r>
            <a:endParaRPr lang="en-US" sz="5400" b="1" dirty="0">
              <a:solidFill>
                <a:srgbClr val="FF0000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6239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3206" y="2112810"/>
            <a:ext cx="73586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Hoy, hay dos </a:t>
            </a:r>
            <a:r>
              <a:rPr lang="en-US" sz="4800" b="1" dirty="0" err="1"/>
              <a:t>clases</a:t>
            </a:r>
            <a:r>
              <a:rPr lang="en-US" sz="4800" b="1" dirty="0"/>
              <a:t> </a:t>
            </a:r>
            <a:r>
              <a:rPr lang="en-US" sz="4800" b="1" dirty="0" err="1"/>
              <a:t>básicas</a:t>
            </a:r>
            <a:r>
              <a:rPr lang="en-US" sz="4800" b="1" dirty="0"/>
              <a:t> de </a:t>
            </a:r>
            <a:r>
              <a:rPr lang="en-US" sz="4800" b="1" dirty="0" err="1"/>
              <a:t>predicación</a:t>
            </a:r>
            <a:r>
              <a:rPr lang="en-US" sz="4800" b="1" dirty="0"/>
              <a:t>:</a:t>
            </a:r>
            <a:r>
              <a:rPr lang="en-US" sz="4800" b="1" dirty="0">
                <a:solidFill>
                  <a:srgbClr val="000090"/>
                </a:solidFill>
              </a:rPr>
              <a:t> </a:t>
            </a:r>
            <a:r>
              <a:rPr lang="en-US" sz="4800" b="1" i="1" dirty="0">
                <a:solidFill>
                  <a:srgbClr val="000090"/>
                </a:solidFill>
              </a:rPr>
              <a:t>pastoral y </a:t>
            </a:r>
            <a:r>
              <a:rPr lang="en-US" sz="4800" b="1" i="1" dirty="0" err="1">
                <a:solidFill>
                  <a:srgbClr val="000090"/>
                </a:solidFill>
              </a:rPr>
              <a:t>evangelística</a:t>
            </a:r>
            <a:r>
              <a:rPr lang="en-US" sz="4800" b="1" dirty="0"/>
              <a:t>. El </a:t>
            </a:r>
            <a:r>
              <a:rPr lang="en-US" sz="4800" b="1" dirty="0" err="1"/>
              <a:t>estilo</a:t>
            </a:r>
            <a:r>
              <a:rPr lang="en-US" sz="4800" b="1" dirty="0"/>
              <a:t> de </a:t>
            </a:r>
            <a:r>
              <a:rPr lang="en-US" sz="4800" b="1" dirty="0" err="1"/>
              <a:t>cada</a:t>
            </a:r>
            <a:r>
              <a:rPr lang="en-US" sz="4800" b="1" dirty="0"/>
              <a:t> </a:t>
            </a:r>
            <a:r>
              <a:rPr lang="en-US" sz="4800" b="1" dirty="0" err="1"/>
              <a:t>una</a:t>
            </a:r>
            <a:r>
              <a:rPr lang="en-US" sz="4800" b="1" dirty="0"/>
              <a:t> </a:t>
            </a:r>
            <a:r>
              <a:rPr lang="en-US" sz="4800" b="1" dirty="0" err="1"/>
              <a:t>es</a:t>
            </a:r>
            <a:r>
              <a:rPr lang="en-US" sz="4800" b="1" dirty="0"/>
              <a:t> </a:t>
            </a:r>
            <a:r>
              <a:rPr lang="en-US" sz="4800" b="1" dirty="0" err="1"/>
              <a:t>diferente</a:t>
            </a:r>
            <a:r>
              <a:rPr lang="en-US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1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7021" y="1508649"/>
            <a:ext cx="8315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La </a:t>
            </a:r>
            <a:r>
              <a:rPr lang="en-US" sz="4000" b="1" i="1" dirty="0" err="1">
                <a:solidFill>
                  <a:srgbClr val="000090"/>
                </a:solidFill>
              </a:rPr>
              <a:t>predicación</a:t>
            </a:r>
            <a:r>
              <a:rPr lang="en-US" sz="4000" b="1" i="1" dirty="0">
                <a:solidFill>
                  <a:srgbClr val="000090"/>
                </a:solidFill>
              </a:rPr>
              <a:t> pastoral </a:t>
            </a:r>
            <a:r>
              <a:rPr lang="en-US" sz="4000" b="1" dirty="0" err="1"/>
              <a:t>está</a:t>
            </a:r>
            <a:r>
              <a:rPr lang="en-US" sz="4000" b="1" dirty="0"/>
              <a:t> </a:t>
            </a:r>
            <a:r>
              <a:rPr lang="en-US" sz="4000" b="1" dirty="0" err="1"/>
              <a:t>destinada</a:t>
            </a:r>
            <a:r>
              <a:rPr lang="en-US" sz="4000" b="1" dirty="0"/>
              <a:t> a </a:t>
            </a:r>
            <a:r>
              <a:rPr lang="en-US" sz="4000" b="1" dirty="0" err="1"/>
              <a:t>ayudar</a:t>
            </a:r>
            <a:r>
              <a:rPr lang="en-US" sz="4000" b="1" dirty="0"/>
              <a:t> a </a:t>
            </a:r>
            <a:r>
              <a:rPr lang="en-US" sz="4000" b="1" dirty="0" err="1"/>
              <a:t>las</a:t>
            </a:r>
            <a:r>
              <a:rPr lang="en-US" sz="4000" b="1" dirty="0"/>
              <a:t> personas a </a:t>
            </a:r>
            <a:r>
              <a:rPr lang="en-US" sz="4000" b="1" dirty="0" err="1"/>
              <a:t>lidiar</a:t>
            </a:r>
            <a:r>
              <a:rPr lang="en-US" sz="4000" b="1" dirty="0"/>
              <a:t> con los </a:t>
            </a:r>
            <a:r>
              <a:rPr lang="en-US" sz="4000" b="1" dirty="0" err="1"/>
              <a:t>problemas</a:t>
            </a:r>
            <a:r>
              <a:rPr lang="en-US" sz="4000" b="1" dirty="0"/>
              <a:t> de la </a:t>
            </a:r>
            <a:r>
              <a:rPr lang="en-US" sz="4000" b="1" dirty="0" err="1"/>
              <a:t>vida</a:t>
            </a:r>
            <a:r>
              <a:rPr lang="en-US" sz="4000" b="1" dirty="0"/>
              <a:t> en un </a:t>
            </a:r>
            <a:r>
              <a:rPr lang="en-US" sz="4000" b="1" dirty="0" err="1"/>
              <a:t>contexto</a:t>
            </a:r>
            <a:r>
              <a:rPr lang="en-US" sz="4000" b="1" dirty="0"/>
              <a:t> </a:t>
            </a:r>
            <a:r>
              <a:rPr lang="en-US" sz="4000" b="1" dirty="0" err="1"/>
              <a:t>cristiano</a:t>
            </a:r>
            <a:r>
              <a:rPr lang="en-US" sz="4000" b="1" dirty="0"/>
              <a:t>. </a:t>
            </a:r>
            <a:r>
              <a:rPr lang="en-US" sz="4000" b="1" dirty="0" err="1"/>
              <a:t>Busca</a:t>
            </a:r>
            <a:r>
              <a:rPr lang="en-US" sz="4000" b="1" dirty="0"/>
              <a:t> </a:t>
            </a:r>
            <a:r>
              <a:rPr lang="en-US" sz="4000" b="1" dirty="0" err="1"/>
              <a:t>animar</a:t>
            </a:r>
            <a:r>
              <a:rPr lang="en-US" sz="4000" b="1" dirty="0"/>
              <a:t> a los </a:t>
            </a:r>
            <a:r>
              <a:rPr lang="en-US" sz="4000" b="1" dirty="0" err="1"/>
              <a:t>que</a:t>
            </a:r>
            <a:r>
              <a:rPr lang="en-US" sz="4000" b="1" dirty="0"/>
              <a:t> </a:t>
            </a:r>
            <a:r>
              <a:rPr lang="en-US" sz="4000" b="1" dirty="0" err="1"/>
              <a:t>ya</a:t>
            </a:r>
            <a:r>
              <a:rPr lang="en-US" sz="4000" b="1" dirty="0"/>
              <a:t> son </a:t>
            </a:r>
            <a:r>
              <a:rPr lang="en-US" sz="4000" b="1" dirty="0" err="1"/>
              <a:t>creyentes</a:t>
            </a:r>
            <a:r>
              <a:rPr lang="en-US" sz="4000" b="1" dirty="0"/>
              <a:t>. </a:t>
            </a:r>
            <a:r>
              <a:rPr lang="en-US" sz="4000" b="1" i="1" dirty="0" err="1">
                <a:solidFill>
                  <a:srgbClr val="000090"/>
                </a:solidFill>
              </a:rPr>
              <a:t>Es</a:t>
            </a:r>
            <a:r>
              <a:rPr lang="en-US" sz="4000" b="1" i="1" dirty="0">
                <a:solidFill>
                  <a:srgbClr val="000090"/>
                </a:solidFill>
              </a:rPr>
              <a:t> el principal </a:t>
            </a:r>
            <a:r>
              <a:rPr lang="en-US" sz="4000" b="1" i="1" dirty="0" err="1">
                <a:solidFill>
                  <a:srgbClr val="000090"/>
                </a:solidFill>
              </a:rPr>
              <a:t>alimento</a:t>
            </a:r>
            <a:r>
              <a:rPr lang="en-US" sz="4000" b="1" i="1" dirty="0">
                <a:solidFill>
                  <a:srgbClr val="000090"/>
                </a:solidFill>
              </a:rPr>
              <a:t> </a:t>
            </a:r>
            <a:r>
              <a:rPr lang="en-US" sz="4000" b="1" i="1" dirty="0" err="1">
                <a:solidFill>
                  <a:srgbClr val="000090"/>
                </a:solidFill>
              </a:rPr>
              <a:t>espiritual</a:t>
            </a:r>
            <a:r>
              <a:rPr lang="en-US" sz="4000" b="1" i="1" dirty="0">
                <a:solidFill>
                  <a:srgbClr val="000090"/>
                </a:solidFill>
              </a:rPr>
              <a:t> del </a:t>
            </a:r>
            <a:r>
              <a:rPr lang="en-US" sz="4000" b="1" i="1" dirty="0" err="1">
                <a:solidFill>
                  <a:srgbClr val="000090"/>
                </a:solidFill>
              </a:rPr>
              <a:t>convertido</a:t>
            </a:r>
            <a:r>
              <a:rPr lang="en-US" sz="4000" b="1" dirty="0"/>
              <a:t>. </a:t>
            </a:r>
            <a:r>
              <a:rPr lang="en-US" sz="4000" b="1" dirty="0" err="1"/>
              <a:t>Es</a:t>
            </a:r>
            <a:r>
              <a:rPr lang="en-US" sz="4000" b="1" dirty="0"/>
              <a:t>, </a:t>
            </a:r>
            <a:r>
              <a:rPr lang="en-US" sz="4000" b="1" dirty="0" err="1"/>
              <a:t>fundamentalmente</a:t>
            </a:r>
            <a:r>
              <a:rPr lang="en-US" sz="4000" b="1" dirty="0"/>
              <a:t>, </a:t>
            </a:r>
            <a:r>
              <a:rPr lang="en-US" sz="4000" b="1" dirty="0" err="1"/>
              <a:t>motivadora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31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956" y="1861746"/>
            <a:ext cx="85590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El </a:t>
            </a:r>
            <a:r>
              <a:rPr lang="en-US" sz="3600" b="1" dirty="0" err="1"/>
              <a:t>foco</a:t>
            </a:r>
            <a:r>
              <a:rPr lang="en-US" sz="3600" b="1" dirty="0"/>
              <a:t> de la </a:t>
            </a:r>
            <a:r>
              <a:rPr lang="en-US" sz="3600" b="1" i="1" dirty="0" err="1">
                <a:solidFill>
                  <a:srgbClr val="000090"/>
                </a:solidFill>
              </a:rPr>
              <a:t>predicación</a:t>
            </a:r>
            <a:r>
              <a:rPr lang="en-US" sz="3600" b="1" i="1" dirty="0">
                <a:solidFill>
                  <a:srgbClr val="000090"/>
                </a:solidFill>
              </a:rPr>
              <a:t> </a:t>
            </a:r>
            <a:r>
              <a:rPr lang="en-US" sz="3600" b="1" i="1" dirty="0" err="1">
                <a:solidFill>
                  <a:srgbClr val="000090"/>
                </a:solidFill>
              </a:rPr>
              <a:t>evangelística</a:t>
            </a:r>
            <a:r>
              <a:rPr lang="en-US" sz="3600" b="1" dirty="0"/>
              <a:t>, </a:t>
            </a:r>
            <a:r>
              <a:rPr lang="en-US" sz="3600" b="1" dirty="0" err="1"/>
              <a:t>por</a:t>
            </a:r>
            <a:r>
              <a:rPr lang="en-US" sz="3600" b="1" dirty="0"/>
              <a:t> </a:t>
            </a:r>
            <a:r>
              <a:rPr lang="en-US" sz="3600" b="1" dirty="0" err="1"/>
              <a:t>otro</a:t>
            </a:r>
            <a:r>
              <a:rPr lang="en-US" sz="3600" b="1" dirty="0"/>
              <a:t> </a:t>
            </a:r>
            <a:r>
              <a:rPr lang="en-US" sz="3600" b="1" dirty="0" err="1"/>
              <a:t>lado</a:t>
            </a:r>
            <a:r>
              <a:rPr lang="en-US" sz="3600" b="1" dirty="0"/>
              <a:t>,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alcanzar</a:t>
            </a:r>
            <a:r>
              <a:rPr lang="en-US" sz="3600" b="1" dirty="0"/>
              <a:t> a </a:t>
            </a:r>
            <a:r>
              <a:rPr lang="en-US" sz="3600" b="1" dirty="0" err="1"/>
              <a:t>las</a:t>
            </a:r>
            <a:r>
              <a:rPr lang="en-US" sz="3600" b="1" dirty="0"/>
              <a:t> personas </a:t>
            </a:r>
            <a:r>
              <a:rPr lang="en-US" sz="3600" b="1" dirty="0" err="1"/>
              <a:t>perdidas</a:t>
            </a:r>
            <a:r>
              <a:rPr lang="en-US" sz="3600" b="1" dirty="0"/>
              <a:t>. </a:t>
            </a:r>
            <a:r>
              <a:rPr lang="en-US" sz="3600" b="1" dirty="0" err="1"/>
              <a:t>Hablarles</a:t>
            </a:r>
            <a:r>
              <a:rPr lang="en-US" sz="3600" b="1" dirty="0"/>
              <a:t> a los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todavía</a:t>
            </a:r>
            <a:r>
              <a:rPr lang="en-US" sz="3600" b="1" dirty="0"/>
              <a:t> no se </a:t>
            </a:r>
            <a:r>
              <a:rPr lang="en-US" sz="3600" b="1" dirty="0" err="1"/>
              <a:t>han</a:t>
            </a:r>
            <a:r>
              <a:rPr lang="en-US" sz="3600" b="1" dirty="0"/>
              <a:t> </a:t>
            </a:r>
            <a:r>
              <a:rPr lang="en-US" sz="3600" b="1" dirty="0" err="1"/>
              <a:t>convertido</a:t>
            </a:r>
            <a:r>
              <a:rPr lang="en-US" sz="3600" b="1" dirty="0"/>
              <a:t>. </a:t>
            </a:r>
            <a:r>
              <a:rPr lang="en-US" sz="3600" b="1" dirty="0" err="1"/>
              <a:t>Es</a:t>
            </a:r>
            <a:r>
              <a:rPr lang="en-US" sz="3600" b="1" dirty="0"/>
              <a:t> el </a:t>
            </a:r>
            <a:r>
              <a:rPr lang="en-US" sz="3600" b="1" dirty="0" err="1" smtClean="0"/>
              <a:t>medio</a:t>
            </a:r>
            <a:r>
              <a:rPr lang="en-US" sz="3600" b="1" dirty="0" smtClean="0"/>
              <a:t> </a:t>
            </a:r>
            <a:r>
              <a:rPr lang="en-US" sz="3600" b="1" dirty="0" err="1"/>
              <a:t>por</a:t>
            </a:r>
            <a:r>
              <a:rPr lang="en-US" sz="3600" b="1" dirty="0"/>
              <a:t> el </a:t>
            </a:r>
            <a:r>
              <a:rPr lang="en-US" sz="3600" b="1" dirty="0" err="1"/>
              <a:t>cual</a:t>
            </a:r>
            <a:r>
              <a:rPr lang="en-US" sz="3600" b="1" dirty="0"/>
              <a:t> </a:t>
            </a:r>
            <a:r>
              <a:rPr lang="en-US" sz="3600" b="1" dirty="0" err="1"/>
              <a:t>muchas</a:t>
            </a:r>
            <a:r>
              <a:rPr lang="en-US" sz="3600" b="1" dirty="0"/>
              <a:t> personas </a:t>
            </a:r>
            <a:r>
              <a:rPr lang="en-US" sz="3600" b="1" dirty="0" err="1"/>
              <a:t>llegan</a:t>
            </a:r>
            <a:r>
              <a:rPr lang="en-US" sz="3600" b="1" dirty="0"/>
              <a:t> a </a:t>
            </a:r>
            <a:r>
              <a:rPr lang="en-US" sz="3600" b="1" dirty="0" err="1"/>
              <a:t>conocer</a:t>
            </a:r>
            <a:r>
              <a:rPr lang="en-US" sz="3600" b="1" dirty="0"/>
              <a:t> a </a:t>
            </a:r>
            <a:r>
              <a:rPr lang="en-US" sz="3600" b="1" dirty="0" err="1"/>
              <a:t>Jesucristo</a:t>
            </a:r>
            <a:r>
              <a:rPr lang="en-US" sz="3600" b="1" dirty="0"/>
              <a:t>. Si </a:t>
            </a:r>
            <a:r>
              <a:rPr lang="en-US" sz="3600" b="1" dirty="0" err="1"/>
              <a:t>bien</a:t>
            </a:r>
            <a:r>
              <a:rPr lang="en-US" sz="3600" b="1" dirty="0"/>
              <a:t> </a:t>
            </a:r>
            <a:r>
              <a:rPr lang="en-US" sz="3600" b="1" dirty="0" err="1"/>
              <a:t>debe</a:t>
            </a:r>
            <a:r>
              <a:rPr lang="en-US" sz="3600" b="1" dirty="0"/>
              <a:t> </a:t>
            </a:r>
            <a:r>
              <a:rPr lang="en-US" sz="3600" b="1" dirty="0" err="1"/>
              <a:t>ser</a:t>
            </a:r>
            <a:r>
              <a:rPr lang="en-US" sz="3600" b="1" dirty="0"/>
              <a:t> </a:t>
            </a:r>
            <a:r>
              <a:rPr lang="en-US" sz="3600" b="1" dirty="0" err="1"/>
              <a:t>también</a:t>
            </a:r>
            <a:r>
              <a:rPr lang="en-US" sz="3600" b="1" dirty="0"/>
              <a:t> </a:t>
            </a:r>
            <a:r>
              <a:rPr lang="en-US" sz="3600" b="1" dirty="0" err="1"/>
              <a:t>motivadora</a:t>
            </a:r>
            <a:r>
              <a:rPr lang="en-US" sz="3600" b="1" dirty="0"/>
              <a:t>, </a:t>
            </a:r>
            <a:r>
              <a:rPr lang="en-US" sz="3600" b="1" i="1" dirty="0" err="1">
                <a:solidFill>
                  <a:srgbClr val="000090"/>
                </a:solidFill>
              </a:rPr>
              <a:t>incluye</a:t>
            </a:r>
            <a:r>
              <a:rPr lang="en-US" sz="3600" b="1" i="1" dirty="0">
                <a:solidFill>
                  <a:srgbClr val="000090"/>
                </a:solidFill>
              </a:rPr>
              <a:t> </a:t>
            </a:r>
            <a:r>
              <a:rPr lang="en-US" sz="3600" b="1" i="1" dirty="0" err="1">
                <a:solidFill>
                  <a:srgbClr val="000090"/>
                </a:solidFill>
              </a:rPr>
              <a:t>enseñanzas</a:t>
            </a:r>
            <a:r>
              <a:rPr lang="en-US" sz="3600" b="1" i="1" dirty="0">
                <a:solidFill>
                  <a:srgbClr val="000090"/>
                </a:solidFill>
              </a:rPr>
              <a:t> y </a:t>
            </a:r>
            <a:r>
              <a:rPr lang="en-US" sz="3600" b="1" i="1" dirty="0" err="1">
                <a:solidFill>
                  <a:srgbClr val="000090"/>
                </a:solidFill>
              </a:rPr>
              <a:t>doctrinas</a:t>
            </a:r>
            <a:r>
              <a:rPr lang="en-US" sz="3600" b="1" i="1" dirty="0">
                <a:solidFill>
                  <a:srgbClr val="00009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74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443" y="1844243"/>
            <a:ext cx="83785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La principal </a:t>
            </a:r>
            <a:r>
              <a:rPr lang="en-US" sz="3600" b="1" dirty="0" err="1"/>
              <a:t>diferencia</a:t>
            </a:r>
            <a:r>
              <a:rPr lang="en-US" sz="3600" b="1" dirty="0"/>
              <a:t> entre la </a:t>
            </a:r>
            <a:r>
              <a:rPr lang="en-US" sz="3600" b="1" dirty="0" err="1"/>
              <a:t>predicación</a:t>
            </a:r>
            <a:r>
              <a:rPr lang="en-US" sz="3600" b="1" dirty="0"/>
              <a:t> </a:t>
            </a:r>
            <a:r>
              <a:rPr lang="en-US" sz="3600" b="1" dirty="0" smtClean="0"/>
              <a:t>pastoral </a:t>
            </a:r>
            <a:r>
              <a:rPr lang="en-US" sz="3600" b="1" dirty="0"/>
              <a:t>y la </a:t>
            </a:r>
            <a:r>
              <a:rPr lang="en-US" sz="3600" b="1" dirty="0" err="1"/>
              <a:t>evangelizadora</a:t>
            </a:r>
            <a:r>
              <a:rPr lang="en-US" sz="3600" b="1" dirty="0"/>
              <a:t> se </a:t>
            </a:r>
            <a:r>
              <a:rPr lang="en-US" sz="3600" b="1" dirty="0" err="1"/>
              <a:t>percibe</a:t>
            </a:r>
            <a:r>
              <a:rPr lang="en-US" sz="3600" b="1" dirty="0"/>
              <a:t> en la </a:t>
            </a:r>
            <a:r>
              <a:rPr lang="en-US" sz="3600" b="1" dirty="0" err="1"/>
              <a:t>intensidad</a:t>
            </a:r>
            <a:r>
              <a:rPr lang="en-US" sz="3600" b="1" dirty="0"/>
              <a:t> de </a:t>
            </a:r>
            <a:r>
              <a:rPr lang="en-US" sz="3600" b="1" dirty="0" err="1"/>
              <a:t>esta</a:t>
            </a:r>
            <a:r>
              <a:rPr lang="en-US" sz="3600" b="1" dirty="0"/>
              <a:t> </a:t>
            </a:r>
            <a:r>
              <a:rPr lang="en-US" sz="3600" b="1" dirty="0" err="1"/>
              <a:t>última</a:t>
            </a:r>
            <a:r>
              <a:rPr lang="en-US" sz="3600" b="1" dirty="0"/>
              <a:t>. Las almas </a:t>
            </a:r>
            <a:r>
              <a:rPr lang="en-US" sz="3600" b="1" dirty="0" err="1"/>
              <a:t>están</a:t>
            </a:r>
            <a:r>
              <a:rPr lang="en-US" sz="3600" b="1" dirty="0"/>
              <a:t> </a:t>
            </a:r>
            <a:r>
              <a:rPr lang="en-US" sz="3600" b="1" dirty="0" err="1"/>
              <a:t>siendo</a:t>
            </a:r>
            <a:r>
              <a:rPr lang="en-US" sz="3600" b="1" dirty="0"/>
              <a:t> </a:t>
            </a:r>
            <a:r>
              <a:rPr lang="en-US" sz="3600" b="1" dirty="0" err="1"/>
              <a:t>guiadas</a:t>
            </a:r>
            <a:r>
              <a:rPr lang="en-US" sz="3600" b="1" dirty="0"/>
              <a:t> a </a:t>
            </a:r>
            <a:r>
              <a:rPr lang="en-US" sz="3600" b="1" dirty="0" err="1" smtClean="0"/>
              <a:t>Jesús</a:t>
            </a:r>
            <a:r>
              <a:rPr lang="en-US" sz="3600" b="1" dirty="0" smtClean="0"/>
              <a:t> </a:t>
            </a:r>
            <a:r>
              <a:rPr lang="en-US" sz="3600" b="1" dirty="0"/>
              <a:t>y </a:t>
            </a:r>
            <a:r>
              <a:rPr lang="en-US" sz="3600" b="1" dirty="0" err="1"/>
              <a:t>decidiendo</a:t>
            </a:r>
            <a:r>
              <a:rPr lang="en-US" sz="3600" b="1" dirty="0"/>
              <a:t> </a:t>
            </a:r>
            <a:r>
              <a:rPr lang="en-US" sz="3600" b="1" dirty="0" err="1"/>
              <a:t>su</a:t>
            </a:r>
            <a:r>
              <a:rPr lang="en-US" sz="3600" b="1" dirty="0"/>
              <a:t> </a:t>
            </a:r>
            <a:r>
              <a:rPr lang="en-US" sz="3600" b="1" dirty="0" err="1"/>
              <a:t>destino</a:t>
            </a:r>
            <a:r>
              <a:rPr lang="en-US" sz="3600" b="1" dirty="0"/>
              <a:t> </a:t>
            </a:r>
            <a:r>
              <a:rPr lang="en-US" sz="3600" b="1" dirty="0" err="1"/>
              <a:t>eterno</a:t>
            </a:r>
            <a:r>
              <a:rPr lang="en-US" sz="3600" b="1" dirty="0"/>
              <a:t>, </a:t>
            </a:r>
            <a:r>
              <a:rPr lang="en-US" sz="3600" b="1" dirty="0" err="1"/>
              <a:t>basadas</a:t>
            </a:r>
            <a:r>
              <a:rPr lang="en-US" sz="3600" b="1" dirty="0"/>
              <a:t> en lo </a:t>
            </a:r>
            <a:r>
              <a:rPr lang="en-US" sz="3600" b="1" dirty="0" err="1"/>
              <a:t>que</a:t>
            </a:r>
            <a:r>
              <a:rPr lang="en-US" sz="3600" b="1" dirty="0"/>
              <a:t> el </a:t>
            </a:r>
            <a:r>
              <a:rPr lang="en-US" sz="3600" b="1" dirty="0" err="1"/>
              <a:t>predicador</a:t>
            </a:r>
            <a:r>
              <a:rPr lang="en-US" sz="3600" b="1" dirty="0"/>
              <a:t> </a:t>
            </a:r>
            <a:r>
              <a:rPr lang="en-US" sz="3600" b="1" dirty="0" err="1"/>
              <a:t>está</a:t>
            </a:r>
            <a:r>
              <a:rPr lang="en-US" sz="3600" b="1" dirty="0"/>
              <a:t> </a:t>
            </a:r>
            <a:r>
              <a:rPr lang="en-US" sz="3600" b="1" dirty="0" err="1"/>
              <a:t>diciendo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53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9210" y="1578870"/>
            <a:ext cx="81871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Eso</a:t>
            </a:r>
            <a:r>
              <a:rPr lang="en-US" sz="3200" b="1" dirty="0"/>
              <a:t> </a:t>
            </a:r>
            <a:r>
              <a:rPr lang="en-US" sz="3200" b="1" dirty="0" err="1"/>
              <a:t>coloca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gran </a:t>
            </a:r>
            <a:r>
              <a:rPr lang="en-US" sz="3200" b="1" dirty="0" err="1"/>
              <a:t>responsabilidad</a:t>
            </a:r>
            <a:r>
              <a:rPr lang="en-US" sz="3200" b="1" dirty="0"/>
              <a:t> </a:t>
            </a:r>
            <a:r>
              <a:rPr lang="en-US" sz="3200" b="1" dirty="0" err="1"/>
              <a:t>sobre</a:t>
            </a:r>
            <a:r>
              <a:rPr lang="en-US" sz="3200" b="1" dirty="0"/>
              <a:t> el </a:t>
            </a:r>
            <a:r>
              <a:rPr lang="en-US" sz="3200" b="1" dirty="0" err="1"/>
              <a:t>evangelista</a:t>
            </a:r>
            <a:r>
              <a:rPr lang="en-US" sz="3200" b="1" dirty="0"/>
              <a:t>, </a:t>
            </a:r>
            <a:r>
              <a:rPr lang="en-US" sz="3200" b="1" dirty="0" err="1"/>
              <a:t>especialmente</a:t>
            </a:r>
            <a:r>
              <a:rPr lang="en-US" sz="3200" b="1" dirty="0"/>
              <a:t> a </a:t>
            </a:r>
            <a:r>
              <a:rPr lang="en-US" sz="3200" b="1" dirty="0" err="1"/>
              <a:t>medida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series de </a:t>
            </a:r>
            <a:r>
              <a:rPr lang="en-US" sz="3200" b="1" dirty="0" err="1"/>
              <a:t>evangelismo</a:t>
            </a:r>
            <a:r>
              <a:rPr lang="en-US" sz="3200" b="1" dirty="0"/>
              <a:t> </a:t>
            </a:r>
            <a:r>
              <a:rPr lang="en-US" sz="3200" b="1" dirty="0" err="1"/>
              <a:t>generan</a:t>
            </a:r>
            <a:r>
              <a:rPr lang="en-US" sz="3200" b="1" dirty="0"/>
              <a:t> un </a:t>
            </a:r>
            <a:r>
              <a:rPr lang="en-US" sz="3200" b="1" dirty="0" err="1"/>
              <a:t>ambiente</a:t>
            </a:r>
            <a:r>
              <a:rPr lang="en-US" sz="3200" b="1" dirty="0"/>
              <a:t> en el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dirty="0" err="1"/>
              <a:t>las</a:t>
            </a:r>
            <a:r>
              <a:rPr lang="en-US" sz="3200" b="1" dirty="0"/>
              <a:t> personas </a:t>
            </a:r>
            <a:r>
              <a:rPr lang="en-US" sz="3200" b="1" dirty="0" err="1"/>
              <a:t>comienzan</a:t>
            </a:r>
            <a:r>
              <a:rPr lang="en-US" sz="3200" b="1" dirty="0"/>
              <a:t> a </a:t>
            </a:r>
            <a:r>
              <a:rPr lang="en-US" sz="3200" b="1" dirty="0" err="1" smtClean="0"/>
              <a:t>decidirse</a:t>
            </a:r>
            <a:r>
              <a:rPr lang="en-US" sz="3200" b="1" dirty="0" smtClean="0"/>
              <a:t> </a:t>
            </a:r>
            <a:r>
              <a:rPr lang="en-US" sz="3200" b="1" dirty="0"/>
              <a:t>a favor o en contra de la </a:t>
            </a:r>
            <a:r>
              <a:rPr lang="en-US" sz="3200" b="1" dirty="0" err="1"/>
              <a:t>verdad</a:t>
            </a:r>
            <a:r>
              <a:rPr lang="en-US" sz="3200" b="1" dirty="0"/>
              <a:t>. La </a:t>
            </a:r>
            <a:r>
              <a:rPr lang="en-US" sz="3200" b="1" dirty="0" err="1" smtClean="0"/>
              <a:t>predicación</a:t>
            </a:r>
            <a:r>
              <a:rPr lang="en-US" sz="3200" b="1" dirty="0" smtClean="0"/>
              <a:t> </a:t>
            </a:r>
            <a:r>
              <a:rPr lang="en-US" sz="3200" b="1" i="1" dirty="0">
                <a:solidFill>
                  <a:srgbClr val="000090"/>
                </a:solidFill>
              </a:rPr>
              <a:t>pastoral</a:t>
            </a:r>
            <a:r>
              <a:rPr lang="en-US" sz="3200" b="1" dirty="0"/>
              <a:t> </a:t>
            </a:r>
            <a:r>
              <a:rPr lang="en-US" sz="3200" b="1" dirty="0" err="1"/>
              <a:t>generalmente</a:t>
            </a:r>
            <a:r>
              <a:rPr lang="en-US" sz="3200" b="1" dirty="0"/>
              <a:t> se da </a:t>
            </a:r>
            <a:r>
              <a:rPr lang="en-US" sz="3200" b="1" i="1" dirty="0" err="1">
                <a:solidFill>
                  <a:srgbClr val="000090"/>
                </a:solidFill>
              </a:rPr>
              <a:t>semanalmente</a:t>
            </a:r>
            <a:r>
              <a:rPr lang="en-US" sz="3200" b="1" dirty="0"/>
              <a:t>, </a:t>
            </a:r>
            <a:r>
              <a:rPr lang="en-US" sz="3200" b="1" dirty="0" err="1"/>
              <a:t>mientras</a:t>
            </a:r>
            <a:r>
              <a:rPr lang="en-US" sz="3200" b="1" dirty="0"/>
              <a:t> </a:t>
            </a:r>
            <a:r>
              <a:rPr lang="en-US" sz="3200" b="1" dirty="0" err="1"/>
              <a:t>que</a:t>
            </a:r>
            <a:r>
              <a:rPr lang="en-US" sz="3200" b="1" dirty="0"/>
              <a:t> </a:t>
            </a:r>
            <a:r>
              <a:rPr lang="en-US" sz="3200" b="1" i="1" dirty="0">
                <a:solidFill>
                  <a:srgbClr val="000090"/>
                </a:solidFill>
              </a:rPr>
              <a:t>la </a:t>
            </a:r>
            <a:r>
              <a:rPr lang="en-US" sz="3200" b="1" i="1" dirty="0" err="1">
                <a:solidFill>
                  <a:srgbClr val="000090"/>
                </a:solidFill>
              </a:rPr>
              <a:t>predicación</a:t>
            </a:r>
            <a:r>
              <a:rPr lang="en-US" sz="3200" b="1" i="1" dirty="0">
                <a:solidFill>
                  <a:srgbClr val="000090"/>
                </a:solidFill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</a:rPr>
              <a:t>evangelística</a:t>
            </a:r>
            <a:r>
              <a:rPr lang="en-US" sz="3200" b="1" i="1" dirty="0">
                <a:solidFill>
                  <a:srgbClr val="000090"/>
                </a:solidFill>
              </a:rPr>
              <a:t> se </a:t>
            </a:r>
            <a:r>
              <a:rPr lang="en-US" sz="3200" b="1" i="1" dirty="0" err="1" smtClean="0">
                <a:solidFill>
                  <a:srgbClr val="000090"/>
                </a:solidFill>
              </a:rPr>
              <a:t>desarrolla</a:t>
            </a:r>
            <a:r>
              <a:rPr lang="en-US" sz="3200" b="1" i="1" dirty="0" smtClean="0">
                <a:solidFill>
                  <a:srgbClr val="000090"/>
                </a:solidFill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</a:rPr>
              <a:t>todas</a:t>
            </a:r>
            <a:r>
              <a:rPr lang="en-US" sz="3200" b="1" i="1" dirty="0">
                <a:solidFill>
                  <a:srgbClr val="000090"/>
                </a:solidFill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</a:rPr>
              <a:t>las</a:t>
            </a:r>
            <a:r>
              <a:rPr lang="en-US" sz="3200" b="1" i="1" dirty="0">
                <a:solidFill>
                  <a:srgbClr val="000090"/>
                </a:solidFill>
              </a:rPr>
              <a:t> </a:t>
            </a:r>
            <a:r>
              <a:rPr lang="en-US" sz="3200" b="1" i="1" dirty="0" err="1">
                <a:solidFill>
                  <a:srgbClr val="000090"/>
                </a:solidFill>
              </a:rPr>
              <a:t>noches</a:t>
            </a:r>
            <a:r>
              <a:rPr lang="en-US" sz="3200" b="1" dirty="0"/>
              <a:t>. </a:t>
            </a:r>
            <a:r>
              <a:rPr lang="en-US" sz="3200" b="1" dirty="0" err="1"/>
              <a:t>Eso</a:t>
            </a:r>
            <a:r>
              <a:rPr lang="en-US" sz="3200" b="1" dirty="0"/>
              <a:t> </a:t>
            </a:r>
            <a:r>
              <a:rPr lang="en-US" sz="3200" b="1" dirty="0" err="1"/>
              <a:t>aumenta</a:t>
            </a:r>
            <a:r>
              <a:rPr lang="en-US" sz="3200" b="1" dirty="0"/>
              <a:t> la </a:t>
            </a:r>
            <a:r>
              <a:rPr lang="en-US" sz="3200" b="1" dirty="0" err="1"/>
              <a:t>intensidad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93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1739</Words>
  <Application>Microsoft Office PowerPoint</Application>
  <PresentationFormat>Presentación en pantalla (4:3)</PresentationFormat>
  <Paragraphs>104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7" baseType="lpstr">
      <vt:lpstr>Apple Chancery</vt:lpstr>
      <vt:lpstr>Arial</vt:lpstr>
      <vt:lpstr>Calibri</vt:lpstr>
      <vt:lpstr>Estrangelo Edessa</vt:lpstr>
      <vt:lpstr>2_Tema do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Goncalves</dc:creator>
  <cp:lastModifiedBy>Elías Torres</cp:lastModifiedBy>
  <cp:revision>21</cp:revision>
  <dcterms:created xsi:type="dcterms:W3CDTF">2012-03-16T15:53:04Z</dcterms:created>
  <dcterms:modified xsi:type="dcterms:W3CDTF">2014-08-14T16:48:17Z</dcterms:modified>
</cp:coreProperties>
</file>