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32"/>
  </p:notesMasterIdLst>
  <p:sldIdLst>
    <p:sldId id="403" r:id="rId3"/>
    <p:sldId id="478" r:id="rId4"/>
    <p:sldId id="499" r:id="rId5"/>
    <p:sldId id="516" r:id="rId6"/>
    <p:sldId id="514" r:id="rId7"/>
    <p:sldId id="515" r:id="rId8"/>
    <p:sldId id="517" r:id="rId9"/>
    <p:sldId id="518" r:id="rId10"/>
    <p:sldId id="519" r:id="rId11"/>
    <p:sldId id="520" r:id="rId12"/>
    <p:sldId id="521" r:id="rId13"/>
    <p:sldId id="522" r:id="rId14"/>
    <p:sldId id="523" r:id="rId15"/>
    <p:sldId id="524" r:id="rId16"/>
    <p:sldId id="525" r:id="rId17"/>
    <p:sldId id="526" r:id="rId18"/>
    <p:sldId id="487" r:id="rId19"/>
    <p:sldId id="488" r:id="rId20"/>
    <p:sldId id="492" r:id="rId21"/>
    <p:sldId id="505" r:id="rId22"/>
    <p:sldId id="506" r:id="rId23"/>
    <p:sldId id="527" r:id="rId24"/>
    <p:sldId id="507" r:id="rId25"/>
    <p:sldId id="508" r:id="rId26"/>
    <p:sldId id="510" r:id="rId27"/>
    <p:sldId id="511" r:id="rId28"/>
    <p:sldId id="528" r:id="rId29"/>
    <p:sldId id="529" r:id="rId30"/>
    <p:sldId id="530"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D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Objects="1">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sorterViewPr>
    <p:cViewPr>
      <p:scale>
        <a:sx n="60" d="100"/>
        <a:sy n="6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A044258-1A23-E84E-8268-C59A51757BCC}" type="datetimeFigureOut">
              <a:rPr lang="en-US" smtClean="0"/>
              <a:pPr/>
              <a:t>8/14/2014</a:t>
            </a:fld>
            <a:endParaRPr lang="pt-BR"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pt-B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751A1FA-C7DE-5D4D-A901-0F392C996266}" type="slidenum">
              <a:rPr lang="pt-BR" smtClean="0"/>
              <a:pPr/>
              <a:t>‹Nº›</a:t>
            </a:fld>
            <a:endParaRPr lang="pt-BR" dirty="0"/>
          </a:p>
        </p:txBody>
      </p:sp>
    </p:spTree>
    <p:extLst>
      <p:ext uri="{BB962C8B-B14F-4D97-AF65-F5344CB8AC3E}">
        <p14:creationId xmlns:p14="http://schemas.microsoft.com/office/powerpoint/2010/main" val="6201335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PE" dirty="0"/>
          </a:p>
        </p:txBody>
      </p:sp>
      <p:sp>
        <p:nvSpPr>
          <p:cNvPr id="4" name="3 Marcador de número de diapositiva"/>
          <p:cNvSpPr>
            <a:spLocks noGrp="1"/>
          </p:cNvSpPr>
          <p:nvPr>
            <p:ph type="sldNum" sz="quarter" idx="10"/>
          </p:nvPr>
        </p:nvSpPr>
        <p:spPr/>
        <p:txBody>
          <a:bodyPr/>
          <a:lstStyle/>
          <a:p>
            <a:fld id="{5751A1FA-C7DE-5D4D-A901-0F392C996266}" type="slidenum">
              <a:rPr lang="pt-BR" smtClean="0"/>
              <a:pPr/>
              <a:t>1</a:t>
            </a:fld>
            <a:endParaRPr lang="pt-BR" dirty="0"/>
          </a:p>
        </p:txBody>
      </p:sp>
    </p:spTree>
    <p:extLst>
      <p:ext uri="{BB962C8B-B14F-4D97-AF65-F5344CB8AC3E}">
        <p14:creationId xmlns:p14="http://schemas.microsoft.com/office/powerpoint/2010/main" val="7938276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x-none" smtClean="0"/>
              <a:t>Click to edit Master title style</a:t>
            </a:r>
            <a:endParaRPr lang="pt-B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x-none" smtClean="0"/>
              <a:t>Click to edit Master subtitle style</a:t>
            </a:r>
            <a:endParaRPr lang="pt-BR"/>
          </a:p>
        </p:txBody>
      </p:sp>
      <p:sp>
        <p:nvSpPr>
          <p:cNvPr id="4" name="Date Placeholder 3"/>
          <p:cNvSpPr>
            <a:spLocks noGrp="1"/>
          </p:cNvSpPr>
          <p:nvPr>
            <p:ph type="dt" sz="half" idx="10"/>
          </p:nvPr>
        </p:nvSpPr>
        <p:spPr/>
        <p:txBody>
          <a:bodyPr/>
          <a:lstStyle/>
          <a:p>
            <a:fld id="{381BB685-37B4-834C-BA51-4330DDF773F0}" type="datetimeFigureOut">
              <a:rPr lang="en-US" smtClean="0"/>
              <a:pPr/>
              <a:t>8/14/2014</a:t>
            </a:fld>
            <a:endParaRPr lang="pt-BR" dirty="0"/>
          </a:p>
        </p:txBody>
      </p:sp>
      <p:sp>
        <p:nvSpPr>
          <p:cNvPr id="5" name="Footer Placeholder 4"/>
          <p:cNvSpPr>
            <a:spLocks noGrp="1"/>
          </p:cNvSpPr>
          <p:nvPr>
            <p:ph type="ftr" sz="quarter" idx="11"/>
          </p:nvPr>
        </p:nvSpPr>
        <p:spPr/>
        <p:txBody>
          <a:bodyPr/>
          <a:lstStyle/>
          <a:p>
            <a:endParaRPr lang="pt-BR" dirty="0"/>
          </a:p>
        </p:txBody>
      </p:sp>
      <p:sp>
        <p:nvSpPr>
          <p:cNvPr id="6" name="Slide Number Placeholder 5"/>
          <p:cNvSpPr>
            <a:spLocks noGrp="1"/>
          </p:cNvSpPr>
          <p:nvPr>
            <p:ph type="sldNum" sz="quarter" idx="12"/>
          </p:nvPr>
        </p:nvSpPr>
        <p:spPr/>
        <p:txBody>
          <a:bodyPr/>
          <a:lstStyle/>
          <a:p>
            <a:fld id="{1B55B47D-B5EF-ED42-BDC4-4DF646C61538}" type="slidenum">
              <a:rPr lang="pt-BR" smtClean="0"/>
              <a:pPr/>
              <a:t>‹Nº›</a:t>
            </a:fld>
            <a:endParaRPr lang="pt-B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pt-BR"/>
          </a:p>
        </p:txBody>
      </p:sp>
      <p:sp>
        <p:nvSpPr>
          <p:cNvPr id="3" name="Vertical Text Placeholder 2"/>
          <p:cNvSpPr>
            <a:spLocks noGrp="1"/>
          </p:cNvSpPr>
          <p:nvPr>
            <p:ph type="body" orient="vert" idx="1"/>
          </p:nvPr>
        </p:nvSpPr>
        <p:spPr/>
        <p:txBody>
          <a:bodyPr vert="eaVert"/>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pt-BR"/>
          </a:p>
        </p:txBody>
      </p:sp>
      <p:sp>
        <p:nvSpPr>
          <p:cNvPr id="4" name="Date Placeholder 3"/>
          <p:cNvSpPr>
            <a:spLocks noGrp="1"/>
          </p:cNvSpPr>
          <p:nvPr>
            <p:ph type="dt" sz="half" idx="10"/>
          </p:nvPr>
        </p:nvSpPr>
        <p:spPr/>
        <p:txBody>
          <a:bodyPr/>
          <a:lstStyle/>
          <a:p>
            <a:fld id="{381BB685-37B4-834C-BA51-4330DDF773F0}" type="datetimeFigureOut">
              <a:rPr lang="en-US" smtClean="0"/>
              <a:pPr/>
              <a:t>8/14/2014</a:t>
            </a:fld>
            <a:endParaRPr lang="pt-BR" dirty="0"/>
          </a:p>
        </p:txBody>
      </p:sp>
      <p:sp>
        <p:nvSpPr>
          <p:cNvPr id="5" name="Footer Placeholder 4"/>
          <p:cNvSpPr>
            <a:spLocks noGrp="1"/>
          </p:cNvSpPr>
          <p:nvPr>
            <p:ph type="ftr" sz="quarter" idx="11"/>
          </p:nvPr>
        </p:nvSpPr>
        <p:spPr/>
        <p:txBody>
          <a:bodyPr/>
          <a:lstStyle/>
          <a:p>
            <a:endParaRPr lang="pt-BR" dirty="0"/>
          </a:p>
        </p:txBody>
      </p:sp>
      <p:sp>
        <p:nvSpPr>
          <p:cNvPr id="6" name="Slide Number Placeholder 5"/>
          <p:cNvSpPr>
            <a:spLocks noGrp="1"/>
          </p:cNvSpPr>
          <p:nvPr>
            <p:ph type="sldNum" sz="quarter" idx="12"/>
          </p:nvPr>
        </p:nvSpPr>
        <p:spPr/>
        <p:txBody>
          <a:bodyPr/>
          <a:lstStyle/>
          <a:p>
            <a:fld id="{1B55B47D-B5EF-ED42-BDC4-4DF646C61538}" type="slidenum">
              <a:rPr lang="pt-BR" smtClean="0"/>
              <a:pPr/>
              <a:t>‹Nº›</a:t>
            </a:fld>
            <a:endParaRPr lang="pt-B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x-none" smtClean="0"/>
              <a:t>Click to edit Master title style</a:t>
            </a:r>
            <a:endParaRPr lang="pt-B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pt-BR"/>
          </a:p>
        </p:txBody>
      </p:sp>
      <p:sp>
        <p:nvSpPr>
          <p:cNvPr id="4" name="Date Placeholder 3"/>
          <p:cNvSpPr>
            <a:spLocks noGrp="1"/>
          </p:cNvSpPr>
          <p:nvPr>
            <p:ph type="dt" sz="half" idx="10"/>
          </p:nvPr>
        </p:nvSpPr>
        <p:spPr/>
        <p:txBody>
          <a:bodyPr/>
          <a:lstStyle/>
          <a:p>
            <a:fld id="{381BB685-37B4-834C-BA51-4330DDF773F0}" type="datetimeFigureOut">
              <a:rPr lang="en-US" smtClean="0"/>
              <a:pPr/>
              <a:t>8/14/2014</a:t>
            </a:fld>
            <a:endParaRPr lang="pt-BR" dirty="0"/>
          </a:p>
        </p:txBody>
      </p:sp>
      <p:sp>
        <p:nvSpPr>
          <p:cNvPr id="5" name="Footer Placeholder 4"/>
          <p:cNvSpPr>
            <a:spLocks noGrp="1"/>
          </p:cNvSpPr>
          <p:nvPr>
            <p:ph type="ftr" sz="quarter" idx="11"/>
          </p:nvPr>
        </p:nvSpPr>
        <p:spPr/>
        <p:txBody>
          <a:bodyPr/>
          <a:lstStyle/>
          <a:p>
            <a:endParaRPr lang="pt-BR" dirty="0"/>
          </a:p>
        </p:txBody>
      </p:sp>
      <p:sp>
        <p:nvSpPr>
          <p:cNvPr id="6" name="Slide Number Placeholder 5"/>
          <p:cNvSpPr>
            <a:spLocks noGrp="1"/>
          </p:cNvSpPr>
          <p:nvPr>
            <p:ph type="sldNum" sz="quarter" idx="12"/>
          </p:nvPr>
        </p:nvSpPr>
        <p:spPr/>
        <p:txBody>
          <a:bodyPr/>
          <a:lstStyle/>
          <a:p>
            <a:fld id="{1B55B47D-B5EF-ED42-BDC4-4DF646C61538}" type="slidenum">
              <a:rPr lang="pt-BR" smtClean="0"/>
              <a:pPr/>
              <a:t>‹Nº›</a:t>
            </a:fld>
            <a:endParaRPr lang="pt-B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x-none" smtClean="0"/>
              <a:t>Click to edit Master title style</a:t>
            </a:r>
            <a:endParaRPr lang="pt-B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x-none" smtClean="0"/>
              <a:t>Click to edit Master subtitle style</a:t>
            </a:r>
            <a:endParaRPr lang="pt-BR"/>
          </a:p>
        </p:txBody>
      </p:sp>
      <p:sp>
        <p:nvSpPr>
          <p:cNvPr id="4" name="Date Placeholder 3"/>
          <p:cNvSpPr>
            <a:spLocks noGrp="1"/>
          </p:cNvSpPr>
          <p:nvPr>
            <p:ph type="dt" sz="half" idx="10"/>
          </p:nvPr>
        </p:nvSpPr>
        <p:spPr/>
        <p:txBody>
          <a:bodyPr/>
          <a:lstStyle/>
          <a:p>
            <a:fld id="{D98FFF29-9221-744A-8EFD-989FC059AEBF}" type="datetimeFigureOut">
              <a:rPr lang="en-US" smtClean="0"/>
              <a:pPr/>
              <a:t>8/14/2014</a:t>
            </a:fld>
            <a:endParaRPr lang="pt-BR" dirty="0"/>
          </a:p>
        </p:txBody>
      </p:sp>
      <p:sp>
        <p:nvSpPr>
          <p:cNvPr id="5" name="Footer Placeholder 4"/>
          <p:cNvSpPr>
            <a:spLocks noGrp="1"/>
          </p:cNvSpPr>
          <p:nvPr>
            <p:ph type="ftr" sz="quarter" idx="11"/>
          </p:nvPr>
        </p:nvSpPr>
        <p:spPr/>
        <p:txBody>
          <a:bodyPr/>
          <a:lstStyle/>
          <a:p>
            <a:endParaRPr lang="pt-BR" dirty="0"/>
          </a:p>
        </p:txBody>
      </p:sp>
      <p:sp>
        <p:nvSpPr>
          <p:cNvPr id="6" name="Slide Number Placeholder 5"/>
          <p:cNvSpPr>
            <a:spLocks noGrp="1"/>
          </p:cNvSpPr>
          <p:nvPr>
            <p:ph type="sldNum" sz="quarter" idx="12"/>
          </p:nvPr>
        </p:nvSpPr>
        <p:spPr/>
        <p:txBody>
          <a:bodyPr/>
          <a:lstStyle/>
          <a:p>
            <a:fld id="{4B10202D-4FF3-8B44-AC75-490462830E93}" type="slidenum">
              <a:rPr lang="pt-BR" smtClean="0"/>
              <a:pPr/>
              <a:t>‹Nº›</a:t>
            </a:fld>
            <a:endParaRPr lang="pt-BR"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pt-BR"/>
          </a:p>
        </p:txBody>
      </p:sp>
      <p:sp>
        <p:nvSpPr>
          <p:cNvPr id="3" name="Content Placeholder 2"/>
          <p:cNvSpPr>
            <a:spLocks noGrp="1"/>
          </p:cNvSpPr>
          <p:nvPr>
            <p:ph idx="1"/>
          </p:nvPr>
        </p:nvSpPr>
        <p:spPr/>
        <p:txBody>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pt-BR"/>
          </a:p>
        </p:txBody>
      </p:sp>
      <p:sp>
        <p:nvSpPr>
          <p:cNvPr id="4" name="Date Placeholder 3"/>
          <p:cNvSpPr>
            <a:spLocks noGrp="1"/>
          </p:cNvSpPr>
          <p:nvPr>
            <p:ph type="dt" sz="half" idx="10"/>
          </p:nvPr>
        </p:nvSpPr>
        <p:spPr/>
        <p:txBody>
          <a:bodyPr/>
          <a:lstStyle/>
          <a:p>
            <a:fld id="{D98FFF29-9221-744A-8EFD-989FC059AEBF}" type="datetimeFigureOut">
              <a:rPr lang="en-US" smtClean="0"/>
              <a:pPr/>
              <a:t>8/14/2014</a:t>
            </a:fld>
            <a:endParaRPr lang="pt-BR" dirty="0"/>
          </a:p>
        </p:txBody>
      </p:sp>
      <p:sp>
        <p:nvSpPr>
          <p:cNvPr id="5" name="Footer Placeholder 4"/>
          <p:cNvSpPr>
            <a:spLocks noGrp="1"/>
          </p:cNvSpPr>
          <p:nvPr>
            <p:ph type="ftr" sz="quarter" idx="11"/>
          </p:nvPr>
        </p:nvSpPr>
        <p:spPr/>
        <p:txBody>
          <a:bodyPr/>
          <a:lstStyle/>
          <a:p>
            <a:endParaRPr lang="pt-BR" dirty="0"/>
          </a:p>
        </p:txBody>
      </p:sp>
      <p:sp>
        <p:nvSpPr>
          <p:cNvPr id="6" name="Slide Number Placeholder 5"/>
          <p:cNvSpPr>
            <a:spLocks noGrp="1"/>
          </p:cNvSpPr>
          <p:nvPr>
            <p:ph type="sldNum" sz="quarter" idx="12"/>
          </p:nvPr>
        </p:nvSpPr>
        <p:spPr/>
        <p:txBody>
          <a:bodyPr/>
          <a:lstStyle/>
          <a:p>
            <a:fld id="{4B10202D-4FF3-8B44-AC75-490462830E93}" type="slidenum">
              <a:rPr lang="pt-BR" smtClean="0"/>
              <a:pPr/>
              <a:t>‹Nº›</a:t>
            </a:fld>
            <a:endParaRPr lang="pt-BR"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x-none" smtClean="0"/>
              <a:t>Click to edit Master title style</a:t>
            </a:r>
            <a:endParaRPr lang="pt-B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x-none" smtClean="0"/>
              <a:t>Click to edit Master text styles</a:t>
            </a:r>
          </a:p>
        </p:txBody>
      </p:sp>
      <p:sp>
        <p:nvSpPr>
          <p:cNvPr id="4" name="Date Placeholder 3"/>
          <p:cNvSpPr>
            <a:spLocks noGrp="1"/>
          </p:cNvSpPr>
          <p:nvPr>
            <p:ph type="dt" sz="half" idx="10"/>
          </p:nvPr>
        </p:nvSpPr>
        <p:spPr/>
        <p:txBody>
          <a:bodyPr/>
          <a:lstStyle/>
          <a:p>
            <a:fld id="{D98FFF29-9221-744A-8EFD-989FC059AEBF}" type="datetimeFigureOut">
              <a:rPr lang="en-US" smtClean="0"/>
              <a:pPr/>
              <a:t>8/14/2014</a:t>
            </a:fld>
            <a:endParaRPr lang="pt-BR" dirty="0"/>
          </a:p>
        </p:txBody>
      </p:sp>
      <p:sp>
        <p:nvSpPr>
          <p:cNvPr id="5" name="Footer Placeholder 4"/>
          <p:cNvSpPr>
            <a:spLocks noGrp="1"/>
          </p:cNvSpPr>
          <p:nvPr>
            <p:ph type="ftr" sz="quarter" idx="11"/>
          </p:nvPr>
        </p:nvSpPr>
        <p:spPr/>
        <p:txBody>
          <a:bodyPr/>
          <a:lstStyle/>
          <a:p>
            <a:endParaRPr lang="pt-BR" dirty="0"/>
          </a:p>
        </p:txBody>
      </p:sp>
      <p:sp>
        <p:nvSpPr>
          <p:cNvPr id="6" name="Slide Number Placeholder 5"/>
          <p:cNvSpPr>
            <a:spLocks noGrp="1"/>
          </p:cNvSpPr>
          <p:nvPr>
            <p:ph type="sldNum" sz="quarter" idx="12"/>
          </p:nvPr>
        </p:nvSpPr>
        <p:spPr/>
        <p:txBody>
          <a:bodyPr/>
          <a:lstStyle/>
          <a:p>
            <a:fld id="{4B10202D-4FF3-8B44-AC75-490462830E93}" type="slidenum">
              <a:rPr lang="pt-BR" smtClean="0"/>
              <a:pPr/>
              <a:t>‹Nº›</a:t>
            </a:fld>
            <a:endParaRPr lang="pt-BR"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pt-B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pt-B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pt-BR"/>
          </a:p>
        </p:txBody>
      </p:sp>
      <p:sp>
        <p:nvSpPr>
          <p:cNvPr id="5" name="Date Placeholder 4"/>
          <p:cNvSpPr>
            <a:spLocks noGrp="1"/>
          </p:cNvSpPr>
          <p:nvPr>
            <p:ph type="dt" sz="half" idx="10"/>
          </p:nvPr>
        </p:nvSpPr>
        <p:spPr/>
        <p:txBody>
          <a:bodyPr/>
          <a:lstStyle/>
          <a:p>
            <a:fld id="{D98FFF29-9221-744A-8EFD-989FC059AEBF}" type="datetimeFigureOut">
              <a:rPr lang="en-US" smtClean="0"/>
              <a:pPr/>
              <a:t>8/14/2014</a:t>
            </a:fld>
            <a:endParaRPr lang="pt-BR" dirty="0"/>
          </a:p>
        </p:txBody>
      </p:sp>
      <p:sp>
        <p:nvSpPr>
          <p:cNvPr id="6" name="Footer Placeholder 5"/>
          <p:cNvSpPr>
            <a:spLocks noGrp="1"/>
          </p:cNvSpPr>
          <p:nvPr>
            <p:ph type="ftr" sz="quarter" idx="11"/>
          </p:nvPr>
        </p:nvSpPr>
        <p:spPr/>
        <p:txBody>
          <a:bodyPr/>
          <a:lstStyle/>
          <a:p>
            <a:endParaRPr lang="pt-BR" dirty="0"/>
          </a:p>
        </p:txBody>
      </p:sp>
      <p:sp>
        <p:nvSpPr>
          <p:cNvPr id="7" name="Slide Number Placeholder 6"/>
          <p:cNvSpPr>
            <a:spLocks noGrp="1"/>
          </p:cNvSpPr>
          <p:nvPr>
            <p:ph type="sldNum" sz="quarter" idx="12"/>
          </p:nvPr>
        </p:nvSpPr>
        <p:spPr/>
        <p:txBody>
          <a:bodyPr/>
          <a:lstStyle/>
          <a:p>
            <a:fld id="{4B10202D-4FF3-8B44-AC75-490462830E93}" type="slidenum">
              <a:rPr lang="pt-BR" smtClean="0"/>
              <a:pPr/>
              <a:t>‹Nº›</a:t>
            </a:fld>
            <a:endParaRPr lang="pt-BR"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x-none" smtClean="0"/>
              <a:t>Click to edit Master title style</a:t>
            </a:r>
            <a:endParaRPr lang="pt-B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pt-B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pt-BR"/>
          </a:p>
        </p:txBody>
      </p:sp>
      <p:sp>
        <p:nvSpPr>
          <p:cNvPr id="7" name="Date Placeholder 6"/>
          <p:cNvSpPr>
            <a:spLocks noGrp="1"/>
          </p:cNvSpPr>
          <p:nvPr>
            <p:ph type="dt" sz="half" idx="10"/>
          </p:nvPr>
        </p:nvSpPr>
        <p:spPr/>
        <p:txBody>
          <a:bodyPr/>
          <a:lstStyle/>
          <a:p>
            <a:fld id="{D98FFF29-9221-744A-8EFD-989FC059AEBF}" type="datetimeFigureOut">
              <a:rPr lang="en-US" smtClean="0"/>
              <a:pPr/>
              <a:t>8/14/2014</a:t>
            </a:fld>
            <a:endParaRPr lang="pt-BR" dirty="0"/>
          </a:p>
        </p:txBody>
      </p:sp>
      <p:sp>
        <p:nvSpPr>
          <p:cNvPr id="8" name="Footer Placeholder 7"/>
          <p:cNvSpPr>
            <a:spLocks noGrp="1"/>
          </p:cNvSpPr>
          <p:nvPr>
            <p:ph type="ftr" sz="quarter" idx="11"/>
          </p:nvPr>
        </p:nvSpPr>
        <p:spPr/>
        <p:txBody>
          <a:bodyPr/>
          <a:lstStyle/>
          <a:p>
            <a:endParaRPr lang="pt-BR" dirty="0"/>
          </a:p>
        </p:txBody>
      </p:sp>
      <p:sp>
        <p:nvSpPr>
          <p:cNvPr id="9" name="Slide Number Placeholder 8"/>
          <p:cNvSpPr>
            <a:spLocks noGrp="1"/>
          </p:cNvSpPr>
          <p:nvPr>
            <p:ph type="sldNum" sz="quarter" idx="12"/>
          </p:nvPr>
        </p:nvSpPr>
        <p:spPr/>
        <p:txBody>
          <a:bodyPr/>
          <a:lstStyle/>
          <a:p>
            <a:fld id="{4B10202D-4FF3-8B44-AC75-490462830E93}" type="slidenum">
              <a:rPr lang="pt-BR" smtClean="0"/>
              <a:pPr/>
              <a:t>‹Nº›</a:t>
            </a:fld>
            <a:endParaRPr lang="pt-BR"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pt-BR"/>
          </a:p>
        </p:txBody>
      </p:sp>
      <p:sp>
        <p:nvSpPr>
          <p:cNvPr id="3" name="Date Placeholder 2"/>
          <p:cNvSpPr>
            <a:spLocks noGrp="1"/>
          </p:cNvSpPr>
          <p:nvPr>
            <p:ph type="dt" sz="half" idx="10"/>
          </p:nvPr>
        </p:nvSpPr>
        <p:spPr/>
        <p:txBody>
          <a:bodyPr/>
          <a:lstStyle/>
          <a:p>
            <a:fld id="{D98FFF29-9221-744A-8EFD-989FC059AEBF}" type="datetimeFigureOut">
              <a:rPr lang="en-US" smtClean="0"/>
              <a:pPr/>
              <a:t>8/14/2014</a:t>
            </a:fld>
            <a:endParaRPr lang="pt-BR" dirty="0"/>
          </a:p>
        </p:txBody>
      </p:sp>
      <p:sp>
        <p:nvSpPr>
          <p:cNvPr id="4" name="Footer Placeholder 3"/>
          <p:cNvSpPr>
            <a:spLocks noGrp="1"/>
          </p:cNvSpPr>
          <p:nvPr>
            <p:ph type="ftr" sz="quarter" idx="11"/>
          </p:nvPr>
        </p:nvSpPr>
        <p:spPr/>
        <p:txBody>
          <a:bodyPr/>
          <a:lstStyle/>
          <a:p>
            <a:endParaRPr lang="pt-BR" dirty="0"/>
          </a:p>
        </p:txBody>
      </p:sp>
      <p:sp>
        <p:nvSpPr>
          <p:cNvPr id="5" name="Slide Number Placeholder 4"/>
          <p:cNvSpPr>
            <a:spLocks noGrp="1"/>
          </p:cNvSpPr>
          <p:nvPr>
            <p:ph type="sldNum" sz="quarter" idx="12"/>
          </p:nvPr>
        </p:nvSpPr>
        <p:spPr/>
        <p:txBody>
          <a:bodyPr/>
          <a:lstStyle/>
          <a:p>
            <a:fld id="{4B10202D-4FF3-8B44-AC75-490462830E93}" type="slidenum">
              <a:rPr lang="pt-BR" smtClean="0"/>
              <a:pPr/>
              <a:t>‹Nº›</a:t>
            </a:fld>
            <a:endParaRPr lang="pt-BR"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8FFF29-9221-744A-8EFD-989FC059AEBF}" type="datetimeFigureOut">
              <a:rPr lang="en-US" smtClean="0"/>
              <a:pPr/>
              <a:t>8/14/2014</a:t>
            </a:fld>
            <a:endParaRPr lang="pt-BR" dirty="0"/>
          </a:p>
        </p:txBody>
      </p:sp>
      <p:sp>
        <p:nvSpPr>
          <p:cNvPr id="3" name="Footer Placeholder 2"/>
          <p:cNvSpPr>
            <a:spLocks noGrp="1"/>
          </p:cNvSpPr>
          <p:nvPr>
            <p:ph type="ftr" sz="quarter" idx="11"/>
          </p:nvPr>
        </p:nvSpPr>
        <p:spPr/>
        <p:txBody>
          <a:bodyPr/>
          <a:lstStyle/>
          <a:p>
            <a:endParaRPr lang="pt-BR" dirty="0"/>
          </a:p>
        </p:txBody>
      </p:sp>
      <p:sp>
        <p:nvSpPr>
          <p:cNvPr id="4" name="Slide Number Placeholder 3"/>
          <p:cNvSpPr>
            <a:spLocks noGrp="1"/>
          </p:cNvSpPr>
          <p:nvPr>
            <p:ph type="sldNum" sz="quarter" idx="12"/>
          </p:nvPr>
        </p:nvSpPr>
        <p:spPr/>
        <p:txBody>
          <a:bodyPr/>
          <a:lstStyle/>
          <a:p>
            <a:fld id="{4B10202D-4FF3-8B44-AC75-490462830E93}" type="slidenum">
              <a:rPr lang="pt-BR" smtClean="0"/>
              <a:pPr/>
              <a:t>‹Nº›</a:t>
            </a:fld>
            <a:endParaRPr lang="pt-BR"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x-none" smtClean="0"/>
              <a:t>Click to edit Master title style</a:t>
            </a:r>
            <a:endParaRPr lang="pt-B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pt-B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5" name="Date Placeholder 4"/>
          <p:cNvSpPr>
            <a:spLocks noGrp="1"/>
          </p:cNvSpPr>
          <p:nvPr>
            <p:ph type="dt" sz="half" idx="10"/>
          </p:nvPr>
        </p:nvSpPr>
        <p:spPr/>
        <p:txBody>
          <a:bodyPr/>
          <a:lstStyle/>
          <a:p>
            <a:fld id="{D98FFF29-9221-744A-8EFD-989FC059AEBF}" type="datetimeFigureOut">
              <a:rPr lang="en-US" smtClean="0"/>
              <a:pPr/>
              <a:t>8/14/2014</a:t>
            </a:fld>
            <a:endParaRPr lang="pt-BR" dirty="0"/>
          </a:p>
        </p:txBody>
      </p:sp>
      <p:sp>
        <p:nvSpPr>
          <p:cNvPr id="6" name="Footer Placeholder 5"/>
          <p:cNvSpPr>
            <a:spLocks noGrp="1"/>
          </p:cNvSpPr>
          <p:nvPr>
            <p:ph type="ftr" sz="quarter" idx="11"/>
          </p:nvPr>
        </p:nvSpPr>
        <p:spPr/>
        <p:txBody>
          <a:bodyPr/>
          <a:lstStyle/>
          <a:p>
            <a:endParaRPr lang="pt-BR" dirty="0"/>
          </a:p>
        </p:txBody>
      </p:sp>
      <p:sp>
        <p:nvSpPr>
          <p:cNvPr id="7" name="Slide Number Placeholder 6"/>
          <p:cNvSpPr>
            <a:spLocks noGrp="1"/>
          </p:cNvSpPr>
          <p:nvPr>
            <p:ph type="sldNum" sz="quarter" idx="12"/>
          </p:nvPr>
        </p:nvSpPr>
        <p:spPr/>
        <p:txBody>
          <a:bodyPr/>
          <a:lstStyle/>
          <a:p>
            <a:fld id="{4B10202D-4FF3-8B44-AC75-490462830E93}" type="slidenum">
              <a:rPr lang="pt-BR" smtClean="0"/>
              <a:pPr/>
              <a:t>‹Nº›</a:t>
            </a:fld>
            <a:endParaRPr lang="pt-B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pt-BR"/>
          </a:p>
        </p:txBody>
      </p:sp>
      <p:sp>
        <p:nvSpPr>
          <p:cNvPr id="3" name="Content Placeholder 2"/>
          <p:cNvSpPr>
            <a:spLocks noGrp="1"/>
          </p:cNvSpPr>
          <p:nvPr>
            <p:ph idx="1"/>
          </p:nvPr>
        </p:nvSpPr>
        <p:spPr/>
        <p:txBody>
          <a:bodyPr/>
          <a:lstStyle/>
          <a:p>
            <a:pPr lvl="0"/>
            <a:r>
              <a:rPr lang="es-ES_tradnl" noProof="0" smtClean="0"/>
              <a:t>Click to edit Master text styles</a:t>
            </a:r>
          </a:p>
          <a:p>
            <a:pPr lvl="1"/>
            <a:r>
              <a:rPr lang="es-ES_tradnl" noProof="0" smtClean="0"/>
              <a:t>Second level</a:t>
            </a:r>
          </a:p>
          <a:p>
            <a:pPr lvl="2"/>
            <a:r>
              <a:rPr lang="es-ES_tradnl" noProof="0" smtClean="0"/>
              <a:t>Third level</a:t>
            </a:r>
          </a:p>
          <a:p>
            <a:pPr lvl="3"/>
            <a:r>
              <a:rPr lang="es-ES_tradnl" noProof="0" smtClean="0"/>
              <a:t>Fourth level</a:t>
            </a:r>
          </a:p>
          <a:p>
            <a:pPr lvl="4"/>
            <a:r>
              <a:rPr lang="es-ES_tradnl" noProof="0" smtClean="0"/>
              <a:t>Fifth level</a:t>
            </a:r>
            <a:endParaRPr lang="es-ES_tradnl" noProof="0"/>
          </a:p>
        </p:txBody>
      </p:sp>
      <p:sp>
        <p:nvSpPr>
          <p:cNvPr id="4" name="Date Placeholder 3"/>
          <p:cNvSpPr>
            <a:spLocks noGrp="1"/>
          </p:cNvSpPr>
          <p:nvPr>
            <p:ph type="dt" sz="half" idx="10"/>
          </p:nvPr>
        </p:nvSpPr>
        <p:spPr/>
        <p:txBody>
          <a:bodyPr/>
          <a:lstStyle/>
          <a:p>
            <a:fld id="{381BB685-37B4-834C-BA51-4330DDF773F0}" type="datetimeFigureOut">
              <a:rPr lang="en-US" smtClean="0"/>
              <a:pPr/>
              <a:t>8/14/2014</a:t>
            </a:fld>
            <a:endParaRPr lang="pt-BR" dirty="0"/>
          </a:p>
        </p:txBody>
      </p:sp>
      <p:sp>
        <p:nvSpPr>
          <p:cNvPr id="5" name="Footer Placeholder 4"/>
          <p:cNvSpPr>
            <a:spLocks noGrp="1"/>
          </p:cNvSpPr>
          <p:nvPr>
            <p:ph type="ftr" sz="quarter" idx="11"/>
          </p:nvPr>
        </p:nvSpPr>
        <p:spPr/>
        <p:txBody>
          <a:bodyPr/>
          <a:lstStyle/>
          <a:p>
            <a:endParaRPr lang="pt-BR" dirty="0"/>
          </a:p>
        </p:txBody>
      </p:sp>
      <p:sp>
        <p:nvSpPr>
          <p:cNvPr id="6" name="Slide Number Placeholder 5"/>
          <p:cNvSpPr>
            <a:spLocks noGrp="1"/>
          </p:cNvSpPr>
          <p:nvPr>
            <p:ph type="sldNum" sz="quarter" idx="12"/>
          </p:nvPr>
        </p:nvSpPr>
        <p:spPr/>
        <p:txBody>
          <a:bodyPr/>
          <a:lstStyle/>
          <a:p>
            <a:fld id="{1B55B47D-B5EF-ED42-BDC4-4DF646C61538}" type="slidenum">
              <a:rPr lang="pt-BR" smtClean="0"/>
              <a:pPr/>
              <a:t>‹Nº›</a:t>
            </a:fld>
            <a:endParaRPr lang="pt-BR"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x-none" smtClean="0"/>
              <a:t>Click to edit Master title style</a:t>
            </a:r>
            <a:endParaRPr lang="pt-B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5" name="Date Placeholder 4"/>
          <p:cNvSpPr>
            <a:spLocks noGrp="1"/>
          </p:cNvSpPr>
          <p:nvPr>
            <p:ph type="dt" sz="half" idx="10"/>
          </p:nvPr>
        </p:nvSpPr>
        <p:spPr/>
        <p:txBody>
          <a:bodyPr/>
          <a:lstStyle/>
          <a:p>
            <a:fld id="{D98FFF29-9221-744A-8EFD-989FC059AEBF}" type="datetimeFigureOut">
              <a:rPr lang="en-US" smtClean="0"/>
              <a:pPr/>
              <a:t>8/14/2014</a:t>
            </a:fld>
            <a:endParaRPr lang="pt-BR" dirty="0"/>
          </a:p>
        </p:txBody>
      </p:sp>
      <p:sp>
        <p:nvSpPr>
          <p:cNvPr id="6" name="Footer Placeholder 5"/>
          <p:cNvSpPr>
            <a:spLocks noGrp="1"/>
          </p:cNvSpPr>
          <p:nvPr>
            <p:ph type="ftr" sz="quarter" idx="11"/>
          </p:nvPr>
        </p:nvSpPr>
        <p:spPr/>
        <p:txBody>
          <a:bodyPr/>
          <a:lstStyle/>
          <a:p>
            <a:endParaRPr lang="pt-BR" dirty="0"/>
          </a:p>
        </p:txBody>
      </p:sp>
      <p:sp>
        <p:nvSpPr>
          <p:cNvPr id="7" name="Slide Number Placeholder 6"/>
          <p:cNvSpPr>
            <a:spLocks noGrp="1"/>
          </p:cNvSpPr>
          <p:nvPr>
            <p:ph type="sldNum" sz="quarter" idx="12"/>
          </p:nvPr>
        </p:nvSpPr>
        <p:spPr/>
        <p:txBody>
          <a:bodyPr/>
          <a:lstStyle/>
          <a:p>
            <a:fld id="{4B10202D-4FF3-8B44-AC75-490462830E93}" type="slidenum">
              <a:rPr lang="pt-BR" smtClean="0"/>
              <a:pPr/>
              <a:t>‹Nº›</a:t>
            </a:fld>
            <a:endParaRPr lang="pt-BR"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pt-BR"/>
          </a:p>
        </p:txBody>
      </p:sp>
      <p:sp>
        <p:nvSpPr>
          <p:cNvPr id="3" name="Vertical Text Placeholder 2"/>
          <p:cNvSpPr>
            <a:spLocks noGrp="1"/>
          </p:cNvSpPr>
          <p:nvPr>
            <p:ph type="body" orient="vert" idx="1"/>
          </p:nvPr>
        </p:nvSpPr>
        <p:spPr/>
        <p:txBody>
          <a:bodyPr vert="eaVert"/>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pt-BR"/>
          </a:p>
        </p:txBody>
      </p:sp>
      <p:sp>
        <p:nvSpPr>
          <p:cNvPr id="4" name="Date Placeholder 3"/>
          <p:cNvSpPr>
            <a:spLocks noGrp="1"/>
          </p:cNvSpPr>
          <p:nvPr>
            <p:ph type="dt" sz="half" idx="10"/>
          </p:nvPr>
        </p:nvSpPr>
        <p:spPr/>
        <p:txBody>
          <a:bodyPr/>
          <a:lstStyle/>
          <a:p>
            <a:fld id="{D98FFF29-9221-744A-8EFD-989FC059AEBF}" type="datetimeFigureOut">
              <a:rPr lang="en-US" smtClean="0"/>
              <a:pPr/>
              <a:t>8/14/2014</a:t>
            </a:fld>
            <a:endParaRPr lang="pt-BR" dirty="0"/>
          </a:p>
        </p:txBody>
      </p:sp>
      <p:sp>
        <p:nvSpPr>
          <p:cNvPr id="5" name="Footer Placeholder 4"/>
          <p:cNvSpPr>
            <a:spLocks noGrp="1"/>
          </p:cNvSpPr>
          <p:nvPr>
            <p:ph type="ftr" sz="quarter" idx="11"/>
          </p:nvPr>
        </p:nvSpPr>
        <p:spPr/>
        <p:txBody>
          <a:bodyPr/>
          <a:lstStyle/>
          <a:p>
            <a:endParaRPr lang="pt-BR" dirty="0"/>
          </a:p>
        </p:txBody>
      </p:sp>
      <p:sp>
        <p:nvSpPr>
          <p:cNvPr id="6" name="Slide Number Placeholder 5"/>
          <p:cNvSpPr>
            <a:spLocks noGrp="1"/>
          </p:cNvSpPr>
          <p:nvPr>
            <p:ph type="sldNum" sz="quarter" idx="12"/>
          </p:nvPr>
        </p:nvSpPr>
        <p:spPr/>
        <p:txBody>
          <a:bodyPr/>
          <a:lstStyle/>
          <a:p>
            <a:fld id="{4B10202D-4FF3-8B44-AC75-490462830E93}" type="slidenum">
              <a:rPr lang="pt-BR" smtClean="0"/>
              <a:pPr/>
              <a:t>‹Nº›</a:t>
            </a:fld>
            <a:endParaRPr lang="pt-BR"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x-none" smtClean="0"/>
              <a:t>Click to edit Master title style</a:t>
            </a:r>
            <a:endParaRPr lang="pt-B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pt-BR"/>
          </a:p>
        </p:txBody>
      </p:sp>
      <p:sp>
        <p:nvSpPr>
          <p:cNvPr id="4" name="Date Placeholder 3"/>
          <p:cNvSpPr>
            <a:spLocks noGrp="1"/>
          </p:cNvSpPr>
          <p:nvPr>
            <p:ph type="dt" sz="half" idx="10"/>
          </p:nvPr>
        </p:nvSpPr>
        <p:spPr/>
        <p:txBody>
          <a:bodyPr/>
          <a:lstStyle/>
          <a:p>
            <a:fld id="{D98FFF29-9221-744A-8EFD-989FC059AEBF}" type="datetimeFigureOut">
              <a:rPr lang="en-US" smtClean="0"/>
              <a:pPr/>
              <a:t>8/14/2014</a:t>
            </a:fld>
            <a:endParaRPr lang="pt-BR" dirty="0"/>
          </a:p>
        </p:txBody>
      </p:sp>
      <p:sp>
        <p:nvSpPr>
          <p:cNvPr id="5" name="Footer Placeholder 4"/>
          <p:cNvSpPr>
            <a:spLocks noGrp="1"/>
          </p:cNvSpPr>
          <p:nvPr>
            <p:ph type="ftr" sz="quarter" idx="11"/>
          </p:nvPr>
        </p:nvSpPr>
        <p:spPr/>
        <p:txBody>
          <a:bodyPr/>
          <a:lstStyle/>
          <a:p>
            <a:endParaRPr lang="pt-BR" dirty="0"/>
          </a:p>
        </p:txBody>
      </p:sp>
      <p:sp>
        <p:nvSpPr>
          <p:cNvPr id="6" name="Slide Number Placeholder 5"/>
          <p:cNvSpPr>
            <a:spLocks noGrp="1"/>
          </p:cNvSpPr>
          <p:nvPr>
            <p:ph type="sldNum" sz="quarter" idx="12"/>
          </p:nvPr>
        </p:nvSpPr>
        <p:spPr/>
        <p:txBody>
          <a:bodyPr/>
          <a:lstStyle/>
          <a:p>
            <a:fld id="{4B10202D-4FF3-8B44-AC75-490462830E93}" type="slidenum">
              <a:rPr lang="pt-BR" smtClean="0"/>
              <a:pPr/>
              <a:t>‹Nº›</a:t>
            </a:fld>
            <a:endParaRPr lang="pt-BR"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pt-BR"/>
          </a:p>
        </p:txBody>
      </p:sp>
      <p:sp>
        <p:nvSpPr>
          <p:cNvPr id="3" name="Date Placeholder 2"/>
          <p:cNvSpPr>
            <a:spLocks noGrp="1"/>
          </p:cNvSpPr>
          <p:nvPr>
            <p:ph type="dt" sz="half" idx="10"/>
          </p:nvPr>
        </p:nvSpPr>
        <p:spPr/>
        <p:txBody>
          <a:bodyPr/>
          <a:lstStyle/>
          <a:p>
            <a:fld id="{D98FFF29-9221-744A-8EFD-989FC059AEBF}" type="datetimeFigureOut">
              <a:rPr lang="en-US" smtClean="0"/>
              <a:pPr/>
              <a:t>8/14/2014</a:t>
            </a:fld>
            <a:endParaRPr lang="pt-BR" dirty="0"/>
          </a:p>
        </p:txBody>
      </p:sp>
      <p:sp>
        <p:nvSpPr>
          <p:cNvPr id="4" name="Footer Placeholder 3"/>
          <p:cNvSpPr>
            <a:spLocks noGrp="1"/>
          </p:cNvSpPr>
          <p:nvPr>
            <p:ph type="ftr" sz="quarter" idx="11"/>
          </p:nvPr>
        </p:nvSpPr>
        <p:spPr/>
        <p:txBody>
          <a:bodyPr/>
          <a:lstStyle/>
          <a:p>
            <a:endParaRPr lang="pt-BR" dirty="0"/>
          </a:p>
        </p:txBody>
      </p:sp>
      <p:sp>
        <p:nvSpPr>
          <p:cNvPr id="5" name="Slide Number Placeholder 4"/>
          <p:cNvSpPr>
            <a:spLocks noGrp="1"/>
          </p:cNvSpPr>
          <p:nvPr>
            <p:ph type="sldNum" sz="quarter" idx="12"/>
          </p:nvPr>
        </p:nvSpPr>
        <p:spPr/>
        <p:txBody>
          <a:bodyPr/>
          <a:lstStyle/>
          <a:p>
            <a:fld id="{4B10202D-4FF3-8B44-AC75-490462830E93}" type="slidenum">
              <a:rPr lang="pt-BR" smtClean="0"/>
              <a:pPr/>
              <a:t>‹Nº›</a:t>
            </a:fld>
            <a:endParaRPr lang="pt-B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x-none" smtClean="0"/>
              <a:t>Click to edit Master title style</a:t>
            </a:r>
            <a:endParaRPr lang="pt-B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x-none" smtClean="0"/>
              <a:t>Click to edit Master text styles</a:t>
            </a:r>
          </a:p>
        </p:txBody>
      </p:sp>
      <p:sp>
        <p:nvSpPr>
          <p:cNvPr id="4" name="Date Placeholder 3"/>
          <p:cNvSpPr>
            <a:spLocks noGrp="1"/>
          </p:cNvSpPr>
          <p:nvPr>
            <p:ph type="dt" sz="half" idx="10"/>
          </p:nvPr>
        </p:nvSpPr>
        <p:spPr/>
        <p:txBody>
          <a:bodyPr/>
          <a:lstStyle/>
          <a:p>
            <a:fld id="{381BB685-37B4-834C-BA51-4330DDF773F0}" type="datetimeFigureOut">
              <a:rPr lang="en-US" smtClean="0"/>
              <a:pPr/>
              <a:t>8/14/2014</a:t>
            </a:fld>
            <a:endParaRPr lang="pt-BR" dirty="0"/>
          </a:p>
        </p:txBody>
      </p:sp>
      <p:sp>
        <p:nvSpPr>
          <p:cNvPr id="5" name="Footer Placeholder 4"/>
          <p:cNvSpPr>
            <a:spLocks noGrp="1"/>
          </p:cNvSpPr>
          <p:nvPr>
            <p:ph type="ftr" sz="quarter" idx="11"/>
          </p:nvPr>
        </p:nvSpPr>
        <p:spPr/>
        <p:txBody>
          <a:bodyPr/>
          <a:lstStyle/>
          <a:p>
            <a:endParaRPr lang="pt-BR" dirty="0"/>
          </a:p>
        </p:txBody>
      </p:sp>
      <p:sp>
        <p:nvSpPr>
          <p:cNvPr id="6" name="Slide Number Placeholder 5"/>
          <p:cNvSpPr>
            <a:spLocks noGrp="1"/>
          </p:cNvSpPr>
          <p:nvPr>
            <p:ph type="sldNum" sz="quarter" idx="12"/>
          </p:nvPr>
        </p:nvSpPr>
        <p:spPr/>
        <p:txBody>
          <a:bodyPr/>
          <a:lstStyle/>
          <a:p>
            <a:fld id="{1B55B47D-B5EF-ED42-BDC4-4DF646C61538}" type="slidenum">
              <a:rPr lang="pt-BR" smtClean="0"/>
              <a:pPr/>
              <a:t>‹Nº›</a:t>
            </a:fld>
            <a:endParaRPr lang="pt-B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pt-B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pt-B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pt-BR"/>
          </a:p>
        </p:txBody>
      </p:sp>
      <p:sp>
        <p:nvSpPr>
          <p:cNvPr id="5" name="Date Placeholder 4"/>
          <p:cNvSpPr>
            <a:spLocks noGrp="1"/>
          </p:cNvSpPr>
          <p:nvPr>
            <p:ph type="dt" sz="half" idx="10"/>
          </p:nvPr>
        </p:nvSpPr>
        <p:spPr/>
        <p:txBody>
          <a:bodyPr/>
          <a:lstStyle/>
          <a:p>
            <a:fld id="{381BB685-37B4-834C-BA51-4330DDF773F0}" type="datetimeFigureOut">
              <a:rPr lang="en-US" smtClean="0"/>
              <a:pPr/>
              <a:t>8/14/2014</a:t>
            </a:fld>
            <a:endParaRPr lang="pt-BR" dirty="0"/>
          </a:p>
        </p:txBody>
      </p:sp>
      <p:sp>
        <p:nvSpPr>
          <p:cNvPr id="6" name="Footer Placeholder 5"/>
          <p:cNvSpPr>
            <a:spLocks noGrp="1"/>
          </p:cNvSpPr>
          <p:nvPr>
            <p:ph type="ftr" sz="quarter" idx="11"/>
          </p:nvPr>
        </p:nvSpPr>
        <p:spPr/>
        <p:txBody>
          <a:bodyPr/>
          <a:lstStyle/>
          <a:p>
            <a:endParaRPr lang="pt-BR" dirty="0"/>
          </a:p>
        </p:txBody>
      </p:sp>
      <p:sp>
        <p:nvSpPr>
          <p:cNvPr id="7" name="Slide Number Placeholder 6"/>
          <p:cNvSpPr>
            <a:spLocks noGrp="1"/>
          </p:cNvSpPr>
          <p:nvPr>
            <p:ph type="sldNum" sz="quarter" idx="12"/>
          </p:nvPr>
        </p:nvSpPr>
        <p:spPr/>
        <p:txBody>
          <a:bodyPr/>
          <a:lstStyle/>
          <a:p>
            <a:fld id="{1B55B47D-B5EF-ED42-BDC4-4DF646C61538}" type="slidenum">
              <a:rPr lang="pt-BR" smtClean="0"/>
              <a:pPr/>
              <a:t>‹Nº›</a:t>
            </a:fld>
            <a:endParaRPr lang="pt-B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x-none" smtClean="0"/>
              <a:t>Click to edit Master title style</a:t>
            </a:r>
            <a:endParaRPr lang="pt-B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pt-B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pt-BR"/>
          </a:p>
        </p:txBody>
      </p:sp>
      <p:sp>
        <p:nvSpPr>
          <p:cNvPr id="7" name="Date Placeholder 6"/>
          <p:cNvSpPr>
            <a:spLocks noGrp="1"/>
          </p:cNvSpPr>
          <p:nvPr>
            <p:ph type="dt" sz="half" idx="10"/>
          </p:nvPr>
        </p:nvSpPr>
        <p:spPr/>
        <p:txBody>
          <a:bodyPr/>
          <a:lstStyle/>
          <a:p>
            <a:fld id="{381BB685-37B4-834C-BA51-4330DDF773F0}" type="datetimeFigureOut">
              <a:rPr lang="en-US" smtClean="0"/>
              <a:pPr/>
              <a:t>8/14/2014</a:t>
            </a:fld>
            <a:endParaRPr lang="pt-BR" dirty="0"/>
          </a:p>
        </p:txBody>
      </p:sp>
      <p:sp>
        <p:nvSpPr>
          <p:cNvPr id="8" name="Footer Placeholder 7"/>
          <p:cNvSpPr>
            <a:spLocks noGrp="1"/>
          </p:cNvSpPr>
          <p:nvPr>
            <p:ph type="ftr" sz="quarter" idx="11"/>
          </p:nvPr>
        </p:nvSpPr>
        <p:spPr/>
        <p:txBody>
          <a:bodyPr/>
          <a:lstStyle/>
          <a:p>
            <a:endParaRPr lang="pt-BR" dirty="0"/>
          </a:p>
        </p:txBody>
      </p:sp>
      <p:sp>
        <p:nvSpPr>
          <p:cNvPr id="9" name="Slide Number Placeholder 8"/>
          <p:cNvSpPr>
            <a:spLocks noGrp="1"/>
          </p:cNvSpPr>
          <p:nvPr>
            <p:ph type="sldNum" sz="quarter" idx="12"/>
          </p:nvPr>
        </p:nvSpPr>
        <p:spPr/>
        <p:txBody>
          <a:bodyPr/>
          <a:lstStyle/>
          <a:p>
            <a:fld id="{1B55B47D-B5EF-ED42-BDC4-4DF646C61538}" type="slidenum">
              <a:rPr lang="pt-BR" smtClean="0"/>
              <a:pPr/>
              <a:t>‹Nº›</a:t>
            </a:fld>
            <a:endParaRPr lang="pt-B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pt-BR"/>
          </a:p>
        </p:txBody>
      </p:sp>
      <p:sp>
        <p:nvSpPr>
          <p:cNvPr id="3" name="Date Placeholder 2"/>
          <p:cNvSpPr>
            <a:spLocks noGrp="1"/>
          </p:cNvSpPr>
          <p:nvPr>
            <p:ph type="dt" sz="half" idx="10"/>
          </p:nvPr>
        </p:nvSpPr>
        <p:spPr/>
        <p:txBody>
          <a:bodyPr/>
          <a:lstStyle/>
          <a:p>
            <a:fld id="{381BB685-37B4-834C-BA51-4330DDF773F0}" type="datetimeFigureOut">
              <a:rPr lang="en-US" smtClean="0"/>
              <a:pPr/>
              <a:t>8/14/2014</a:t>
            </a:fld>
            <a:endParaRPr lang="pt-BR" dirty="0"/>
          </a:p>
        </p:txBody>
      </p:sp>
      <p:sp>
        <p:nvSpPr>
          <p:cNvPr id="4" name="Footer Placeholder 3"/>
          <p:cNvSpPr>
            <a:spLocks noGrp="1"/>
          </p:cNvSpPr>
          <p:nvPr>
            <p:ph type="ftr" sz="quarter" idx="11"/>
          </p:nvPr>
        </p:nvSpPr>
        <p:spPr/>
        <p:txBody>
          <a:bodyPr/>
          <a:lstStyle/>
          <a:p>
            <a:endParaRPr lang="pt-BR" dirty="0"/>
          </a:p>
        </p:txBody>
      </p:sp>
      <p:sp>
        <p:nvSpPr>
          <p:cNvPr id="5" name="Slide Number Placeholder 4"/>
          <p:cNvSpPr>
            <a:spLocks noGrp="1"/>
          </p:cNvSpPr>
          <p:nvPr>
            <p:ph type="sldNum" sz="quarter" idx="12"/>
          </p:nvPr>
        </p:nvSpPr>
        <p:spPr/>
        <p:txBody>
          <a:bodyPr/>
          <a:lstStyle/>
          <a:p>
            <a:fld id="{1B55B47D-B5EF-ED42-BDC4-4DF646C61538}" type="slidenum">
              <a:rPr lang="pt-BR" smtClean="0"/>
              <a:pPr/>
              <a:t>‹Nº›</a:t>
            </a:fld>
            <a:endParaRPr lang="pt-B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1BB685-37B4-834C-BA51-4330DDF773F0}" type="datetimeFigureOut">
              <a:rPr lang="en-US" smtClean="0"/>
              <a:pPr/>
              <a:t>8/14/2014</a:t>
            </a:fld>
            <a:endParaRPr lang="pt-BR" dirty="0"/>
          </a:p>
        </p:txBody>
      </p:sp>
      <p:sp>
        <p:nvSpPr>
          <p:cNvPr id="3" name="Footer Placeholder 2"/>
          <p:cNvSpPr>
            <a:spLocks noGrp="1"/>
          </p:cNvSpPr>
          <p:nvPr>
            <p:ph type="ftr" sz="quarter" idx="11"/>
          </p:nvPr>
        </p:nvSpPr>
        <p:spPr/>
        <p:txBody>
          <a:bodyPr/>
          <a:lstStyle/>
          <a:p>
            <a:endParaRPr lang="pt-BR" dirty="0"/>
          </a:p>
        </p:txBody>
      </p:sp>
      <p:sp>
        <p:nvSpPr>
          <p:cNvPr id="4" name="Slide Number Placeholder 3"/>
          <p:cNvSpPr>
            <a:spLocks noGrp="1"/>
          </p:cNvSpPr>
          <p:nvPr>
            <p:ph type="sldNum" sz="quarter" idx="12"/>
          </p:nvPr>
        </p:nvSpPr>
        <p:spPr/>
        <p:txBody>
          <a:bodyPr/>
          <a:lstStyle/>
          <a:p>
            <a:fld id="{1B55B47D-B5EF-ED42-BDC4-4DF646C61538}" type="slidenum">
              <a:rPr lang="pt-BR" smtClean="0"/>
              <a:pPr/>
              <a:t>‹Nº›</a:t>
            </a:fld>
            <a:endParaRPr lang="pt-B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x-none" smtClean="0"/>
              <a:t>Click to edit Master title style</a:t>
            </a:r>
            <a:endParaRPr lang="pt-B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pt-B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5" name="Date Placeholder 4"/>
          <p:cNvSpPr>
            <a:spLocks noGrp="1"/>
          </p:cNvSpPr>
          <p:nvPr>
            <p:ph type="dt" sz="half" idx="10"/>
          </p:nvPr>
        </p:nvSpPr>
        <p:spPr/>
        <p:txBody>
          <a:bodyPr/>
          <a:lstStyle/>
          <a:p>
            <a:fld id="{381BB685-37B4-834C-BA51-4330DDF773F0}" type="datetimeFigureOut">
              <a:rPr lang="en-US" smtClean="0"/>
              <a:pPr/>
              <a:t>8/14/2014</a:t>
            </a:fld>
            <a:endParaRPr lang="pt-BR" dirty="0"/>
          </a:p>
        </p:txBody>
      </p:sp>
      <p:sp>
        <p:nvSpPr>
          <p:cNvPr id="6" name="Footer Placeholder 5"/>
          <p:cNvSpPr>
            <a:spLocks noGrp="1"/>
          </p:cNvSpPr>
          <p:nvPr>
            <p:ph type="ftr" sz="quarter" idx="11"/>
          </p:nvPr>
        </p:nvSpPr>
        <p:spPr/>
        <p:txBody>
          <a:bodyPr/>
          <a:lstStyle/>
          <a:p>
            <a:endParaRPr lang="pt-BR" dirty="0"/>
          </a:p>
        </p:txBody>
      </p:sp>
      <p:sp>
        <p:nvSpPr>
          <p:cNvPr id="7" name="Slide Number Placeholder 6"/>
          <p:cNvSpPr>
            <a:spLocks noGrp="1"/>
          </p:cNvSpPr>
          <p:nvPr>
            <p:ph type="sldNum" sz="quarter" idx="12"/>
          </p:nvPr>
        </p:nvSpPr>
        <p:spPr/>
        <p:txBody>
          <a:bodyPr/>
          <a:lstStyle/>
          <a:p>
            <a:fld id="{1B55B47D-B5EF-ED42-BDC4-4DF646C61538}" type="slidenum">
              <a:rPr lang="pt-BR" smtClean="0"/>
              <a:pPr/>
              <a:t>‹Nº›</a:t>
            </a:fld>
            <a:endParaRPr lang="pt-B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x-none" smtClean="0"/>
              <a:t>Click to edit Master title style</a:t>
            </a:r>
            <a:endParaRPr lang="pt-B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5" name="Date Placeholder 4"/>
          <p:cNvSpPr>
            <a:spLocks noGrp="1"/>
          </p:cNvSpPr>
          <p:nvPr>
            <p:ph type="dt" sz="half" idx="10"/>
          </p:nvPr>
        </p:nvSpPr>
        <p:spPr/>
        <p:txBody>
          <a:bodyPr/>
          <a:lstStyle/>
          <a:p>
            <a:fld id="{381BB685-37B4-834C-BA51-4330DDF773F0}" type="datetimeFigureOut">
              <a:rPr lang="en-US" smtClean="0"/>
              <a:pPr/>
              <a:t>8/14/2014</a:t>
            </a:fld>
            <a:endParaRPr lang="pt-BR" dirty="0"/>
          </a:p>
        </p:txBody>
      </p:sp>
      <p:sp>
        <p:nvSpPr>
          <p:cNvPr id="6" name="Footer Placeholder 5"/>
          <p:cNvSpPr>
            <a:spLocks noGrp="1"/>
          </p:cNvSpPr>
          <p:nvPr>
            <p:ph type="ftr" sz="quarter" idx="11"/>
          </p:nvPr>
        </p:nvSpPr>
        <p:spPr/>
        <p:txBody>
          <a:bodyPr/>
          <a:lstStyle/>
          <a:p>
            <a:endParaRPr lang="pt-BR" dirty="0"/>
          </a:p>
        </p:txBody>
      </p:sp>
      <p:sp>
        <p:nvSpPr>
          <p:cNvPr id="7" name="Slide Number Placeholder 6"/>
          <p:cNvSpPr>
            <a:spLocks noGrp="1"/>
          </p:cNvSpPr>
          <p:nvPr>
            <p:ph type="sldNum" sz="quarter" idx="12"/>
          </p:nvPr>
        </p:nvSpPr>
        <p:spPr/>
        <p:txBody>
          <a:bodyPr/>
          <a:lstStyle/>
          <a:p>
            <a:fld id="{1B55B47D-B5EF-ED42-BDC4-4DF646C61538}" type="slidenum">
              <a:rPr lang="pt-BR" smtClean="0"/>
              <a:pPr/>
              <a:t>‹Nº›</a:t>
            </a:fld>
            <a:endParaRPr lang="pt-B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x-none" smtClean="0"/>
              <a:t>Click to edit Master title style</a:t>
            </a:r>
            <a:endParaRPr lang="pt-B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pt-B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1BB685-37B4-834C-BA51-4330DDF773F0}" type="datetimeFigureOut">
              <a:rPr lang="en-US" smtClean="0"/>
              <a:pPr/>
              <a:t>8/14/2014</a:t>
            </a:fld>
            <a:endParaRPr lang="pt-B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55B47D-B5EF-ED42-BDC4-4DF646C61538}" type="slidenum">
              <a:rPr lang="pt-BR" smtClean="0"/>
              <a:pPr/>
              <a:t>‹Nº›</a:t>
            </a:fld>
            <a:endParaRPr lang="pt-BR" dirty="0"/>
          </a:p>
        </p:txBody>
      </p:sp>
      <p:pic>
        <p:nvPicPr>
          <p:cNvPr id="8" name="Picture 7" descr="PPT_Slide_02_es.jpg"/>
          <p:cNvPicPr>
            <a:picLocks noChangeAspect="1"/>
          </p:cNvPicPr>
          <p:nvPr/>
        </p:nvPicPr>
        <p:blipFill>
          <a:blip r:embed="rId14"/>
          <a:stretch>
            <a:fillRect/>
          </a:stretch>
        </p:blipFill>
        <p:spPr>
          <a:xfrm>
            <a:off x="0" y="0"/>
            <a:ext cx="9144000" cy="6858000"/>
          </a:xfrm>
          <a:prstGeom prst="rect">
            <a:avLst/>
          </a:prstGeom>
        </p:spPr>
      </p:pic>
      <p:pic>
        <p:nvPicPr>
          <p:cNvPr id="9" name="Picture 8" descr="Amigos de Esperanza (PPP) 1.png"/>
          <p:cNvPicPr>
            <a:picLocks noChangeAspect="1"/>
          </p:cNvPicPr>
          <p:nvPr/>
        </p:nvPicPr>
        <p:blipFill>
          <a:blip r:embed="rId15"/>
          <a:srcRect l="86673" t="86667"/>
          <a:stretch>
            <a:fillRect/>
          </a:stretch>
        </p:blipFill>
        <p:spPr>
          <a:xfrm>
            <a:off x="152400" y="5276342"/>
            <a:ext cx="990600" cy="743458"/>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x-none" smtClean="0"/>
              <a:t>Click to edit Master title style</a:t>
            </a:r>
            <a:endParaRPr lang="pt-B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pt-B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8FFF29-9221-744A-8EFD-989FC059AEBF}" type="datetimeFigureOut">
              <a:rPr lang="en-US" smtClean="0"/>
              <a:pPr/>
              <a:t>8/14/2014</a:t>
            </a:fld>
            <a:endParaRPr lang="pt-B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10202D-4FF3-8B44-AC75-490462830E93}" type="slidenum">
              <a:rPr lang="pt-BR" smtClean="0"/>
              <a:pPr/>
              <a:t>‹Nº›</a:t>
            </a:fld>
            <a:endParaRPr lang="pt-B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Imagen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2290" name="Rectangle 2"/>
          <p:cNvSpPr>
            <a:spLocks noChangeArrowheads="1"/>
          </p:cNvSpPr>
          <p:nvPr/>
        </p:nvSpPr>
        <p:spPr bwMode="auto">
          <a:xfrm>
            <a:off x="179512" y="620688"/>
            <a:ext cx="8496944" cy="5632311"/>
          </a:xfrm>
          <a:prstGeom prst="rect">
            <a:avLst/>
          </a:prstGeom>
          <a:noFill/>
          <a:ln w="9525">
            <a:noFill/>
            <a:miter lim="800000"/>
            <a:headEnd/>
            <a:tailEnd/>
          </a:ln>
          <a:effectLst/>
        </p:spPr>
        <p:txBody>
          <a:bodyPr wrap="square">
            <a:spAutoFit/>
          </a:bodyPr>
          <a:lstStyle/>
          <a:p>
            <a:pPr algn="just">
              <a:defRPr/>
            </a:pPr>
            <a:r>
              <a:rPr lang="es-ES_tradnl" sz="2400" b="1" i="1" dirty="0" smtClean="0">
                <a:solidFill>
                  <a:srgbClr val="C00000"/>
                </a:solidFill>
                <a:effectLst>
                  <a:outerShdw blurRad="38100" dist="38100" dir="2700000" algn="tl">
                    <a:srgbClr val="C0C0C0"/>
                  </a:outerShdw>
                </a:effectLst>
                <a:cs typeface="Times New Roman" pitchFamily="18" charset="0"/>
              </a:rPr>
              <a:t>Pero </a:t>
            </a:r>
            <a:r>
              <a:rPr lang="es-ES_tradnl" sz="2400" b="1" i="1" dirty="0">
                <a:solidFill>
                  <a:srgbClr val="C00000"/>
                </a:solidFill>
                <a:effectLst>
                  <a:outerShdw blurRad="38100" dist="38100" dir="2700000" algn="tl">
                    <a:srgbClr val="C0C0C0"/>
                  </a:outerShdw>
                </a:effectLst>
                <a:cs typeface="Times New Roman" pitchFamily="18" charset="0"/>
              </a:rPr>
              <a:t>una persona no debe bautizarse hasta que esté segura de que nunca resbalará y caerá, ¿no es cierto?</a:t>
            </a:r>
          </a:p>
          <a:p>
            <a:pPr algn="just">
              <a:defRPr/>
            </a:pPr>
            <a:r>
              <a:rPr lang="es-ES_tradnl" sz="2400" i="1" dirty="0">
                <a:solidFill>
                  <a:srgbClr val="C00000"/>
                </a:solidFill>
                <a:cs typeface="Times New Roman" pitchFamily="18" charset="0"/>
              </a:rPr>
              <a:t> </a:t>
            </a:r>
            <a:endParaRPr lang="en-US" sz="2400" i="1" dirty="0">
              <a:solidFill>
                <a:srgbClr val="C00000"/>
              </a:solidFill>
              <a:cs typeface="Times New Roman" pitchFamily="18" charset="0"/>
            </a:endParaRPr>
          </a:p>
          <a:p>
            <a:pPr algn="just">
              <a:defRPr/>
            </a:pPr>
            <a:r>
              <a:rPr lang="es-ES_tradnl" sz="2400" b="1" i="1" dirty="0">
                <a:cs typeface="Times New Roman" pitchFamily="18" charset="0"/>
              </a:rPr>
              <a:t>"Si primero hay la voluntad dispuesta, será acepta según lo que uno tiene, no según</a:t>
            </a:r>
            <a:r>
              <a:rPr lang="es-ES_tradnl" sz="2400" i="1" dirty="0">
                <a:cs typeface="Times New Roman" pitchFamily="18" charset="0"/>
              </a:rPr>
              <a:t> </a:t>
            </a:r>
            <a:r>
              <a:rPr lang="es-ES_tradnl" sz="2400" b="1" i="1" dirty="0">
                <a:cs typeface="Times New Roman" pitchFamily="18" charset="0"/>
              </a:rPr>
              <a:t>lo que no tiene" (2 Corintios 8:12).</a:t>
            </a:r>
            <a:endParaRPr lang="en-US" sz="2400" i="1" dirty="0">
              <a:cs typeface="Times New Roman" pitchFamily="18" charset="0"/>
            </a:endParaRPr>
          </a:p>
          <a:p>
            <a:pPr algn="just">
              <a:defRPr/>
            </a:pPr>
            <a:r>
              <a:rPr lang="es-ES_tradnl" sz="2400" i="1" dirty="0">
                <a:cs typeface="Times New Roman" pitchFamily="18" charset="0"/>
              </a:rPr>
              <a:t> </a:t>
            </a:r>
            <a:endParaRPr lang="en-US" sz="2400" i="1" dirty="0">
              <a:cs typeface="Times New Roman" pitchFamily="18" charset="0"/>
            </a:endParaRPr>
          </a:p>
          <a:p>
            <a:pPr algn="just">
              <a:defRPr/>
            </a:pPr>
            <a:r>
              <a:rPr lang="es-ES_tradnl" sz="2400" b="1" i="1" dirty="0">
                <a:cs typeface="Times New Roman" pitchFamily="18" charset="0"/>
              </a:rPr>
              <a:t>Respuesta: </a:t>
            </a:r>
            <a:r>
              <a:rPr lang="es-ES_tradnl" sz="2400" i="1" dirty="0">
                <a:cs typeface="Times New Roman" pitchFamily="18" charset="0"/>
              </a:rPr>
              <a:t>Esto es como decir que un bebé nunca debe intentar caminar hasta estar seguro de que nunca resbalará y caerá.  Un cristiano es un "bebé" recién nacido en Cristo.  Por eso la experiencia de la conversión se denomina "el nuevo nacimiento".  A la vista de Dios no existe ningún pasado.  Lo pasado fue sepultado en la tumba líquida del bautismo.  El espera que empecemos la nueva vida como bebés y no como adultos, y nos juzga por nuestra disposición a vivir como él quiere, más bien que por los pocos deslices que podamos tener como cristianos inmaturos.</a:t>
            </a:r>
            <a:endParaRPr lang="en-US" sz="2400" i="1" dirty="0"/>
          </a:p>
        </p:txBody>
      </p:sp>
    </p:spTree>
  </p:cSld>
  <p:clrMapOvr>
    <a:masterClrMapping/>
  </p:clrMapOvr>
  <p:transition>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1746" name="Rectangle 2"/>
          <p:cNvSpPr>
            <a:spLocks noChangeArrowheads="1"/>
          </p:cNvSpPr>
          <p:nvPr/>
        </p:nvSpPr>
        <p:spPr bwMode="auto">
          <a:xfrm>
            <a:off x="435199" y="736792"/>
            <a:ext cx="8455699" cy="1154162"/>
          </a:xfrm>
          <a:prstGeom prst="rect">
            <a:avLst/>
          </a:prstGeom>
          <a:noFill/>
          <a:ln w="9525">
            <a:noFill/>
            <a:miter lim="800000"/>
            <a:headEnd/>
            <a:tailEnd/>
          </a:ln>
        </p:spPr>
        <p:txBody>
          <a:bodyPr wrap="square">
            <a:spAutoFit/>
          </a:bodyPr>
          <a:lstStyle/>
          <a:p>
            <a:r>
              <a:rPr lang="es-ES_tradnl" sz="2200" b="1" i="1" dirty="0" smtClean="0">
                <a:solidFill>
                  <a:schemeClr val="bg1"/>
                </a:solidFill>
                <a:cs typeface="Times New Roman" pitchFamily="18" charset="0"/>
              </a:rPr>
              <a:t>¿</a:t>
            </a:r>
            <a:r>
              <a:rPr lang="es-ES_tradnl" sz="2200" b="1" i="1" dirty="0">
                <a:solidFill>
                  <a:srgbClr val="C00000"/>
                </a:solidFill>
                <a:cs typeface="Times New Roman" pitchFamily="18" charset="0"/>
              </a:rPr>
              <a:t>Por qué el bautismo es un asunto urgente para el pecador convertido?</a:t>
            </a:r>
            <a:endParaRPr lang="es-ES_tradnl" sz="1100" b="1" i="1" dirty="0">
              <a:solidFill>
                <a:srgbClr val="C00000"/>
              </a:solidFill>
            </a:endParaRPr>
          </a:p>
          <a:p>
            <a:endParaRPr lang="es-ES_tradnl" sz="1100" b="1" i="1" dirty="0">
              <a:solidFill>
                <a:schemeClr val="bg1"/>
              </a:solidFill>
            </a:endParaRPr>
          </a:p>
          <a:p>
            <a:r>
              <a:rPr lang="es-ES_tradnl" sz="1800" b="1" i="1" dirty="0">
                <a:cs typeface="Times New Roman" pitchFamily="18" charset="0"/>
              </a:rPr>
              <a:t>"Ahora, pues, ¿por qué te detienes?  Levántate y bautízale, y lava tus pecados" (Hechos 22:16).</a:t>
            </a:r>
            <a:r>
              <a:rPr lang="en-US" sz="1800" i="1" dirty="0"/>
              <a:t> </a:t>
            </a:r>
            <a:endParaRPr lang="es-ES_tradnl" sz="1800" i="1" dirty="0"/>
          </a:p>
        </p:txBody>
      </p:sp>
      <p:sp>
        <p:nvSpPr>
          <p:cNvPr id="31747" name="Rectangle 3"/>
          <p:cNvSpPr>
            <a:spLocks noChangeArrowheads="1"/>
          </p:cNvSpPr>
          <p:nvPr/>
        </p:nvSpPr>
        <p:spPr bwMode="auto">
          <a:xfrm>
            <a:off x="361612" y="2316866"/>
            <a:ext cx="8602875" cy="4093428"/>
          </a:xfrm>
          <a:prstGeom prst="rect">
            <a:avLst/>
          </a:prstGeom>
          <a:noFill/>
          <a:ln w="9525">
            <a:noFill/>
            <a:miter lim="800000"/>
            <a:headEnd/>
            <a:tailEnd/>
          </a:ln>
        </p:spPr>
        <p:txBody>
          <a:bodyPr wrap="square">
            <a:spAutoFit/>
          </a:bodyPr>
          <a:lstStyle/>
          <a:p>
            <a:pPr algn="just"/>
            <a:r>
              <a:rPr lang="es-ES_tradnl" sz="2000" b="1" i="1" dirty="0">
                <a:cs typeface="Times New Roman" pitchFamily="18" charset="0"/>
              </a:rPr>
              <a:t>Respuesta: </a:t>
            </a:r>
            <a:r>
              <a:rPr lang="es-ES_tradnl" sz="2000" i="1" dirty="0">
                <a:cs typeface="Times New Roman" pitchFamily="18" charset="0"/>
              </a:rPr>
              <a:t>El bautismo es un testimonio público que el pecador arrepentido ha sido perdonado y limpiado por Jesús (1 Juan 1:9).  Los hombres y mujeres hoy en día luchan por librarse de una pesada carga de culpa y pecado.  Esta contaminación y esta carga es tan devastadora para la personalidad humana que la persona afectada está dispuesta a hacer cualquier cosa a fin de experimentar la seguridad de perdón y limpieza.  Muchos han ido al consultorio del psiquiatra, donde seres humanos tratan con todo fervor de ayudar a otros seres humanos.  Sin embargo, la verdadera ayuda se halla en ir a Cristo, quien dice a todo el que se acerca a él: "Quiero, sé limpio" (S.  Mateo 8:3).  El no solamente limpia sino que crucifica la vieja naturaleza de pecado que está en nosotros.  Entonces él sepulta el horrendo cadáver de carnalidad en la tumba del bautismo. La ordenanza es de suma importancia porque representa públicamente las provisiones más estupendas del Evangelio jamás provistas para la gente.</a:t>
            </a:r>
            <a:endParaRPr lang="en-US" sz="2000" i="1" dirty="0">
              <a:cs typeface="Times New Roman" pitchFamily="18" charset="0"/>
            </a:endParaRPr>
          </a:p>
        </p:txBody>
      </p:sp>
    </p:spTree>
  </p:cSld>
  <p:clrMapOvr>
    <a:masterClrMapping/>
  </p:clrMapOvr>
  <p:transition>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338" name="Rectangle 2"/>
          <p:cNvSpPr>
            <a:spLocks noChangeArrowheads="1"/>
          </p:cNvSpPr>
          <p:nvPr/>
        </p:nvSpPr>
        <p:spPr bwMode="auto">
          <a:xfrm>
            <a:off x="755576" y="678654"/>
            <a:ext cx="7315200" cy="442913"/>
          </a:xfrm>
          <a:prstGeom prst="rect">
            <a:avLst/>
          </a:prstGeom>
          <a:noFill/>
          <a:ln w="9525">
            <a:noFill/>
            <a:miter lim="800000"/>
            <a:headEnd/>
            <a:tailEnd/>
          </a:ln>
          <a:effectLst/>
        </p:spPr>
        <p:txBody>
          <a:bodyPr>
            <a:spAutoFit/>
          </a:bodyPr>
          <a:lstStyle/>
          <a:p>
            <a:pPr>
              <a:defRPr/>
            </a:pPr>
            <a:r>
              <a:rPr lang="es-ES_tradnl" sz="2300" b="1" i="1" dirty="0" smtClean="0">
                <a:solidFill>
                  <a:srgbClr val="C00000"/>
                </a:solidFill>
                <a:effectLst>
                  <a:outerShdw blurRad="38100" dist="38100" dir="2700000" algn="tl">
                    <a:srgbClr val="C0C0C0"/>
                  </a:outerShdw>
                </a:effectLst>
                <a:cs typeface="Times New Roman" pitchFamily="18" charset="0"/>
              </a:rPr>
              <a:t>¿Cuánto </a:t>
            </a:r>
            <a:r>
              <a:rPr lang="es-ES_tradnl" sz="2300" b="1" i="1" dirty="0">
                <a:solidFill>
                  <a:srgbClr val="C00000"/>
                </a:solidFill>
                <a:effectLst>
                  <a:outerShdw blurRad="38100" dist="38100" dir="2700000" algn="tl">
                    <a:srgbClr val="C0C0C0"/>
                  </a:outerShdw>
                </a:effectLst>
                <a:cs typeface="Times New Roman" pitchFamily="18" charset="0"/>
              </a:rPr>
              <a:t>tiempo requiere prepararse para el bautismo?</a:t>
            </a:r>
            <a:r>
              <a:rPr lang="en-US" sz="1100" b="1" i="1" dirty="0">
                <a:solidFill>
                  <a:srgbClr val="C00000"/>
                </a:solidFill>
              </a:rPr>
              <a:t> </a:t>
            </a:r>
            <a:endParaRPr lang="en-US" b="1" i="1" dirty="0">
              <a:solidFill>
                <a:srgbClr val="C00000"/>
              </a:solidFill>
            </a:endParaRPr>
          </a:p>
        </p:txBody>
      </p:sp>
      <p:sp>
        <p:nvSpPr>
          <p:cNvPr id="2052" name="Rectangle 5"/>
          <p:cNvSpPr>
            <a:spLocks noChangeArrowheads="1"/>
          </p:cNvSpPr>
          <p:nvPr/>
        </p:nvSpPr>
        <p:spPr bwMode="auto">
          <a:xfrm>
            <a:off x="455109" y="1339899"/>
            <a:ext cx="8507288" cy="5078313"/>
          </a:xfrm>
          <a:prstGeom prst="rect">
            <a:avLst/>
          </a:prstGeom>
          <a:noFill/>
          <a:ln w="9525">
            <a:noFill/>
            <a:miter lim="800000"/>
            <a:headEnd/>
            <a:tailEnd/>
          </a:ln>
        </p:spPr>
        <p:txBody>
          <a:bodyPr wrap="square">
            <a:spAutoFit/>
          </a:bodyPr>
          <a:lstStyle/>
          <a:p>
            <a:r>
              <a:rPr lang="es-ES_tradnl" sz="1800" b="1" i="1" dirty="0">
                <a:cs typeface="Times New Roman" pitchFamily="18" charset="0"/>
              </a:rPr>
              <a:t>Respuesta: </a:t>
            </a:r>
            <a:r>
              <a:rPr lang="es-ES_tradnl" sz="1800" i="1" dirty="0">
                <a:cs typeface="Times New Roman" pitchFamily="18" charset="0"/>
              </a:rPr>
              <a:t>Eso depende de la persona.  Algunos captan más rápidamente que otros.  Pero en la mayor parte de los casos, la preparación puede efectuarse en breve tiempo.  He aquí algunos ejemplos bíblicos:</a:t>
            </a:r>
            <a:r>
              <a:rPr lang="en-US" sz="1800" i="1" dirty="0"/>
              <a:t> </a:t>
            </a:r>
            <a:endParaRPr lang="es-ES_tradnl" sz="1800" i="1" dirty="0"/>
          </a:p>
          <a:p>
            <a:endParaRPr lang="es-ES_tradnl" sz="1800" i="1" dirty="0"/>
          </a:p>
          <a:p>
            <a:r>
              <a:rPr lang="es-ES_tradnl" sz="1800" b="1" i="1" dirty="0">
                <a:cs typeface="Times New Roman" pitchFamily="18" charset="0"/>
              </a:rPr>
              <a:t>A. El ministro de finanzas etíope </a:t>
            </a:r>
            <a:r>
              <a:rPr lang="es-ES_tradnl" sz="1800" i="1" dirty="0">
                <a:cs typeface="Times New Roman" pitchFamily="18" charset="0"/>
              </a:rPr>
              <a:t>(Hechos 8:26-39), bautizado el mismo día en que conoció la verdad.</a:t>
            </a:r>
            <a:endParaRPr lang="en-US" sz="1800" i="1" dirty="0">
              <a:cs typeface="Times New Roman" pitchFamily="18" charset="0"/>
            </a:endParaRPr>
          </a:p>
          <a:p>
            <a:pPr eaLnBrk="0" hangingPunct="0"/>
            <a:r>
              <a:rPr lang="es-ES_tradnl" sz="1800" b="1" i="1" dirty="0">
                <a:cs typeface="Times New Roman" pitchFamily="18" charset="0"/>
              </a:rPr>
              <a:t>B. El carcelero de Filipos y su familia </a:t>
            </a:r>
            <a:r>
              <a:rPr lang="es-ES_tradnl" sz="1800" i="1" dirty="0">
                <a:cs typeface="Times New Roman" pitchFamily="18" charset="0"/>
              </a:rPr>
              <a:t>(Hechos 16:23-34), bautizados la misma noche en que recibieron la verdad.</a:t>
            </a:r>
            <a:endParaRPr lang="en-US" sz="1800" i="1" dirty="0">
              <a:cs typeface="Times New Roman" pitchFamily="18" charset="0"/>
            </a:endParaRPr>
          </a:p>
          <a:p>
            <a:pPr eaLnBrk="0" hangingPunct="0"/>
            <a:r>
              <a:rPr lang="es-ES_tradnl" sz="1800" b="1" i="1" dirty="0">
                <a:cs typeface="Times New Roman" pitchFamily="18" charset="0"/>
              </a:rPr>
              <a:t>C. Saulo de Tarso </a:t>
            </a:r>
            <a:r>
              <a:rPr lang="es-ES_tradnl" sz="1800" i="1" dirty="0">
                <a:cs typeface="Times New Roman" pitchFamily="18" charset="0"/>
              </a:rPr>
              <a:t>(Hechos 9:1-18), bautizado después de tres días después que Jesús le habló en su viaje a Damasco.</a:t>
            </a:r>
            <a:endParaRPr lang="en-US" sz="1800" i="1" dirty="0">
              <a:cs typeface="Times New Roman" pitchFamily="18" charset="0"/>
            </a:endParaRPr>
          </a:p>
          <a:p>
            <a:pPr eaLnBrk="0" hangingPunct="0"/>
            <a:r>
              <a:rPr lang="es-ES_tradnl" sz="1800" b="1" i="1" dirty="0">
                <a:cs typeface="Times New Roman" pitchFamily="18" charset="0"/>
              </a:rPr>
              <a:t>D. Cornelio </a:t>
            </a:r>
            <a:r>
              <a:rPr lang="es-ES_tradnl" sz="1800" i="1" dirty="0">
                <a:cs typeface="Times New Roman" pitchFamily="18" charset="0"/>
              </a:rPr>
              <a:t>(Hechos 10:1-48), bautizado el mismo día en que conoció la verdad.</a:t>
            </a:r>
            <a:r>
              <a:rPr lang="en-US" sz="1800" i="1" dirty="0"/>
              <a:t> </a:t>
            </a:r>
          </a:p>
          <a:p>
            <a:endParaRPr lang="es-ES_tradnl" sz="1800" i="1" dirty="0"/>
          </a:p>
          <a:p>
            <a:r>
              <a:rPr lang="es-ES_tradnl" sz="1800" b="1" i="1" dirty="0">
                <a:cs typeface="Times New Roman" pitchFamily="18" charset="0"/>
              </a:rPr>
              <a:t>Cuando somos convertidos, </a:t>
            </a:r>
            <a:r>
              <a:rPr lang="es-ES_tradnl" sz="1800" b="1" i="1" dirty="0" smtClean="0">
                <a:cs typeface="Times New Roman" pitchFamily="18" charset="0"/>
              </a:rPr>
              <a:t>Dios</a:t>
            </a:r>
            <a:endParaRPr lang="en-US" sz="1800" i="1" dirty="0">
              <a:cs typeface="Times New Roman" pitchFamily="18" charset="0"/>
            </a:endParaRPr>
          </a:p>
          <a:p>
            <a:pPr eaLnBrk="0" hangingPunct="0"/>
            <a:r>
              <a:rPr lang="es-ES_tradnl" sz="1800" i="1" dirty="0">
                <a:cs typeface="Times New Roman" pitchFamily="18" charset="0"/>
              </a:rPr>
              <a:t>1. Nos perdona y olvida nuestro pasado.</a:t>
            </a:r>
            <a:endParaRPr lang="en-US" sz="1800" i="1" dirty="0">
              <a:cs typeface="Times New Roman" pitchFamily="18" charset="0"/>
            </a:endParaRPr>
          </a:p>
          <a:p>
            <a:pPr eaLnBrk="0" hangingPunct="0"/>
            <a:r>
              <a:rPr lang="es-ES_tradnl" sz="1800" i="1" dirty="0">
                <a:cs typeface="Times New Roman" pitchFamily="18" charset="0"/>
              </a:rPr>
              <a:t>2. Milagrosamente nos transforma en nuevos seres espirituales.</a:t>
            </a:r>
            <a:endParaRPr lang="en-US" sz="1800" i="1" dirty="0">
              <a:cs typeface="Times New Roman" pitchFamily="18" charset="0"/>
            </a:endParaRPr>
          </a:p>
          <a:p>
            <a:pPr eaLnBrk="0" hangingPunct="0"/>
            <a:r>
              <a:rPr lang="es-ES_tradnl" sz="1800" i="1" dirty="0">
                <a:cs typeface="Times New Roman" pitchFamily="18" charset="0"/>
              </a:rPr>
              <a:t>3. Nos adopta como sus propios hijos e hijas. Ciertamente ninguna persona convertida querría posponer el bautismo, el que honra públicamente a Jesús por todos estos milagros.</a:t>
            </a:r>
            <a:r>
              <a:rPr lang="en-US" sz="1800" i="1" dirty="0"/>
              <a:t> </a:t>
            </a:r>
          </a:p>
        </p:txBody>
      </p:sp>
    </p:spTree>
  </p:cSld>
  <p:clrMapOvr>
    <a:masterClrMapping/>
  </p:clrMapOvr>
  <p:transition>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6386" name="Rectangle 2"/>
          <p:cNvSpPr>
            <a:spLocks noChangeArrowheads="1"/>
          </p:cNvSpPr>
          <p:nvPr/>
        </p:nvSpPr>
        <p:spPr bwMode="auto">
          <a:xfrm>
            <a:off x="1043608" y="908720"/>
            <a:ext cx="7848872" cy="830997"/>
          </a:xfrm>
          <a:prstGeom prst="rect">
            <a:avLst/>
          </a:prstGeom>
          <a:noFill/>
          <a:ln w="9525">
            <a:noFill/>
            <a:miter lim="800000"/>
            <a:headEnd/>
            <a:tailEnd/>
          </a:ln>
          <a:effectLst/>
        </p:spPr>
        <p:txBody>
          <a:bodyPr wrap="square">
            <a:spAutoFit/>
          </a:bodyPr>
          <a:lstStyle/>
          <a:p>
            <a:pPr>
              <a:defRPr/>
            </a:pPr>
            <a:r>
              <a:rPr lang="es-ES_tradnl" sz="2400" b="1" i="1" dirty="0" smtClean="0">
                <a:solidFill>
                  <a:srgbClr val="C00000"/>
                </a:solidFill>
                <a:effectLst>
                  <a:outerShdw blurRad="38100" dist="38100" dir="2700000" algn="tl">
                    <a:srgbClr val="C0C0C0"/>
                  </a:outerShdw>
                </a:effectLst>
                <a:cs typeface="Times New Roman" pitchFamily="18" charset="0"/>
              </a:rPr>
              <a:t>¿</a:t>
            </a:r>
            <a:r>
              <a:rPr lang="es-ES_tradnl" sz="2400" b="1" i="1" dirty="0">
                <a:solidFill>
                  <a:srgbClr val="C00000"/>
                </a:solidFill>
                <a:effectLst>
                  <a:outerShdw blurRad="38100" dist="38100" dir="2700000" algn="tl">
                    <a:srgbClr val="C0C0C0"/>
                  </a:outerShdw>
                </a:effectLst>
                <a:cs typeface="Times New Roman" pitchFamily="18" charset="0"/>
              </a:rPr>
              <a:t>Qué piensa Dios acerca del bautismo de una persona convertida?</a:t>
            </a:r>
            <a:r>
              <a:rPr lang="en-US" sz="1200" dirty="0">
                <a:solidFill>
                  <a:srgbClr val="C00000"/>
                </a:solidFill>
              </a:rPr>
              <a:t> </a:t>
            </a:r>
            <a:endParaRPr lang="en-US" sz="2000" dirty="0">
              <a:solidFill>
                <a:srgbClr val="C00000"/>
              </a:solidFill>
            </a:endParaRPr>
          </a:p>
        </p:txBody>
      </p:sp>
      <p:sp>
        <p:nvSpPr>
          <p:cNvPr id="32771" name="Rectangle 3"/>
          <p:cNvSpPr>
            <a:spLocks noChangeArrowheads="1"/>
          </p:cNvSpPr>
          <p:nvPr/>
        </p:nvSpPr>
        <p:spPr bwMode="auto">
          <a:xfrm>
            <a:off x="755576" y="1916832"/>
            <a:ext cx="7848872" cy="3046988"/>
          </a:xfrm>
          <a:prstGeom prst="rect">
            <a:avLst/>
          </a:prstGeom>
          <a:noFill/>
          <a:ln w="9525">
            <a:noFill/>
            <a:miter lim="800000"/>
            <a:headEnd/>
            <a:tailEnd/>
          </a:ln>
        </p:spPr>
        <p:txBody>
          <a:bodyPr wrap="square">
            <a:spAutoFit/>
          </a:bodyPr>
          <a:lstStyle/>
          <a:p>
            <a:pPr algn="just"/>
            <a:r>
              <a:rPr lang="es-ES_tradnl" sz="2400" b="1" i="1" dirty="0">
                <a:cs typeface="Times New Roman" pitchFamily="18" charset="0"/>
              </a:rPr>
              <a:t>Respuesta: </a:t>
            </a:r>
            <a:r>
              <a:rPr lang="es-ES_tradnl" sz="2400" i="1" dirty="0">
                <a:cs typeface="Times New Roman" pitchFamily="18" charset="0"/>
              </a:rPr>
              <a:t>El dijo, cuando su Hijo Jesucristo fue bautizado: "Este es mi Hijo amado, en quien tengo complacencia" (S. Mateo 3:17).  Así también, hoy en día, Dios se complace grandemente cuando una persona es bautizada por inmersión, de acuerdo con su mandato.  Los que aman al Señor se esforzarán siempre por agradarle (1 Juan 3:22; 1 Tesalonicenses 4:1). ¿Se complace Dios en el bautismo de Usted?</a:t>
            </a:r>
            <a:r>
              <a:rPr lang="en-US" sz="2400" dirty="0"/>
              <a:t> </a:t>
            </a:r>
          </a:p>
        </p:txBody>
      </p:sp>
    </p:spTree>
  </p:cSld>
  <p:clrMapOvr>
    <a:masterClrMapping/>
  </p:clrMapOvr>
  <p:transition>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362" name="Rectangle 2"/>
          <p:cNvSpPr>
            <a:spLocks noChangeArrowheads="1"/>
          </p:cNvSpPr>
          <p:nvPr/>
        </p:nvSpPr>
        <p:spPr bwMode="auto">
          <a:xfrm>
            <a:off x="827583" y="630703"/>
            <a:ext cx="8425543" cy="707886"/>
          </a:xfrm>
          <a:prstGeom prst="rect">
            <a:avLst/>
          </a:prstGeom>
          <a:noFill/>
          <a:ln w="9525">
            <a:noFill/>
            <a:miter lim="800000"/>
            <a:headEnd/>
            <a:tailEnd/>
          </a:ln>
          <a:effectLst/>
        </p:spPr>
        <p:txBody>
          <a:bodyPr wrap="square">
            <a:spAutoFit/>
          </a:bodyPr>
          <a:lstStyle/>
          <a:p>
            <a:pPr algn="jus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 pos="13258800" algn="l"/>
                <a:tab pos="13716000" algn="l"/>
                <a:tab pos="14173200" algn="l"/>
                <a:tab pos="14630400" algn="l"/>
              </a:tabLst>
              <a:defRPr/>
            </a:pPr>
            <a:r>
              <a:rPr lang="es-ES_tradnl" sz="2000" b="1" i="1" dirty="0" smtClean="0">
                <a:solidFill>
                  <a:srgbClr val="C00000"/>
                </a:solidFill>
                <a:effectLst>
                  <a:outerShdw blurRad="38100" dist="38100" dir="2700000" algn="tl">
                    <a:srgbClr val="C0C0C0"/>
                  </a:outerShdw>
                </a:effectLst>
                <a:cs typeface="Times New Roman" pitchFamily="18" charset="0"/>
              </a:rPr>
              <a:t>¿Puede </a:t>
            </a:r>
            <a:r>
              <a:rPr lang="es-ES_tradnl" sz="2000" b="1" i="1" dirty="0">
                <a:solidFill>
                  <a:srgbClr val="C00000"/>
                </a:solidFill>
                <a:effectLst>
                  <a:outerShdw blurRad="38100" dist="38100" dir="2700000" algn="tl">
                    <a:srgbClr val="C0C0C0"/>
                  </a:outerShdw>
                </a:effectLst>
                <a:cs typeface="Times New Roman" pitchFamily="18" charset="0"/>
              </a:rPr>
              <a:t>una persona recibir el bautismo verdadero sin llegar a ser miembro de la iglesia?</a:t>
            </a:r>
            <a:r>
              <a:rPr lang="en-US" sz="2000" i="1" dirty="0">
                <a:solidFill>
                  <a:srgbClr val="C00000"/>
                </a:solidFill>
              </a:rPr>
              <a:t> </a:t>
            </a:r>
          </a:p>
        </p:txBody>
      </p:sp>
      <p:sp>
        <p:nvSpPr>
          <p:cNvPr id="33795" name="Rectangle 3"/>
          <p:cNvSpPr>
            <a:spLocks noChangeArrowheads="1"/>
          </p:cNvSpPr>
          <p:nvPr/>
        </p:nvSpPr>
        <p:spPr bwMode="auto">
          <a:xfrm>
            <a:off x="827584" y="1447800"/>
            <a:ext cx="7776864" cy="4708981"/>
          </a:xfrm>
          <a:prstGeom prst="rect">
            <a:avLst/>
          </a:prstGeom>
          <a:noFill/>
          <a:ln w="9525">
            <a:noFill/>
            <a:miter lim="800000"/>
            <a:headEnd/>
            <a:tailEnd/>
          </a:ln>
        </p:spPr>
        <p:txBody>
          <a:bodyPr wrap="square">
            <a:spAutoFit/>
          </a:bodyPr>
          <a:lstStyle/>
          <a:p>
            <a:pPr>
              <a:tabLst>
                <a:tab pos="274638"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 pos="13258800" algn="l"/>
                <a:tab pos="13716000" algn="l"/>
                <a:tab pos="14173200" algn="l"/>
              </a:tabLst>
            </a:pPr>
            <a:r>
              <a:rPr lang="es-ES_tradnl" sz="2000" b="1" i="1" dirty="0">
                <a:cs typeface="Times New Roman" pitchFamily="18" charset="0"/>
              </a:rPr>
              <a:t>Respuesta: </a:t>
            </a:r>
            <a:r>
              <a:rPr lang="es-ES_tradnl" sz="2000" i="1" dirty="0">
                <a:cs typeface="Times New Roman" pitchFamily="18" charset="0"/>
              </a:rPr>
              <a:t>¡No!  Dios establece esto con claridad.  Note usted los pasos:</a:t>
            </a:r>
            <a:endParaRPr lang="en-US" sz="2000" i="1" dirty="0">
              <a:cs typeface="Times New Roman" pitchFamily="18" charset="0"/>
            </a:endParaRPr>
          </a:p>
          <a:p>
            <a:pPr eaLnBrk="0" hangingPunct="0">
              <a:tabLst>
                <a:tab pos="274638"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 pos="13258800" algn="l"/>
                <a:tab pos="13716000" algn="l"/>
                <a:tab pos="14173200" algn="l"/>
              </a:tabLst>
            </a:pPr>
            <a:r>
              <a:rPr lang="es-ES_tradnl" sz="2000" i="1" dirty="0">
                <a:cs typeface="Times New Roman" pitchFamily="18" charset="0"/>
              </a:rPr>
              <a:t> </a:t>
            </a:r>
            <a:endParaRPr lang="en-US" sz="2000" i="1" dirty="0">
              <a:cs typeface="Times New Roman" pitchFamily="18" charset="0"/>
            </a:endParaRPr>
          </a:p>
          <a:p>
            <a:pPr eaLnBrk="0" hangingPunct="0">
              <a:tabLst>
                <a:tab pos="274638"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 pos="13258800" algn="l"/>
                <a:tab pos="13716000" algn="l"/>
                <a:tab pos="14173200" algn="l"/>
              </a:tabLst>
            </a:pPr>
            <a:r>
              <a:rPr lang="es-ES_tradnl" sz="2000" b="1" i="1" dirty="0">
                <a:cs typeface="Times New Roman" pitchFamily="18" charset="0"/>
              </a:rPr>
              <a:t>A.</a:t>
            </a:r>
            <a:r>
              <a:rPr lang="es-ES_tradnl" sz="2000" i="1" dirty="0">
                <a:cs typeface="Times New Roman" pitchFamily="18" charset="0"/>
              </a:rPr>
              <a:t>	</a:t>
            </a:r>
            <a:r>
              <a:rPr lang="es-ES_tradnl" sz="2000" b="1" i="1" dirty="0">
                <a:cs typeface="Times New Roman" pitchFamily="18" charset="0"/>
              </a:rPr>
              <a:t>Todos son llamados a formar un solo</a:t>
            </a:r>
            <a:r>
              <a:rPr lang="es-ES_tradnl" sz="2000" i="1" dirty="0">
                <a:cs typeface="Times New Roman" pitchFamily="18" charset="0"/>
              </a:rPr>
              <a:t> </a:t>
            </a:r>
            <a:r>
              <a:rPr lang="es-ES_tradnl" sz="2000" b="1" i="1" dirty="0">
                <a:cs typeface="Times New Roman" pitchFamily="18" charset="0"/>
              </a:rPr>
              <a:t>cuerpo.  </a:t>
            </a:r>
            <a:r>
              <a:rPr lang="es-ES_tradnl" sz="2000" i="1" dirty="0">
                <a:cs typeface="Times New Roman" pitchFamily="18" charset="0"/>
              </a:rPr>
              <a:t>"Fuisteis llamados en un solo cuerpo (Colosenses 3:15).</a:t>
            </a:r>
            <a:endParaRPr lang="en-US" sz="2000" i="1" dirty="0">
              <a:cs typeface="Times New Roman" pitchFamily="18" charset="0"/>
            </a:endParaRPr>
          </a:p>
          <a:p>
            <a:pPr eaLnBrk="0" hangingPunct="0">
              <a:tabLst>
                <a:tab pos="274638"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 pos="13258800" algn="l"/>
                <a:tab pos="13716000" algn="l"/>
                <a:tab pos="14173200" algn="l"/>
              </a:tabLst>
            </a:pPr>
            <a:r>
              <a:rPr lang="es-ES_tradnl" sz="2000" i="1" dirty="0">
                <a:cs typeface="Times New Roman" pitchFamily="18" charset="0"/>
              </a:rPr>
              <a:t> </a:t>
            </a:r>
            <a:endParaRPr lang="en-US" sz="2000" i="1" dirty="0">
              <a:cs typeface="Times New Roman" pitchFamily="18" charset="0"/>
            </a:endParaRPr>
          </a:p>
          <a:p>
            <a:pPr eaLnBrk="0" hangingPunct="0">
              <a:tabLst>
                <a:tab pos="274638"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 pos="13258800" algn="l"/>
                <a:tab pos="13716000" algn="l"/>
                <a:tab pos="14173200" algn="l"/>
              </a:tabLst>
            </a:pPr>
            <a:r>
              <a:rPr lang="es-ES_tradnl" sz="2000" b="1" i="1" dirty="0">
                <a:cs typeface="Times New Roman" pitchFamily="18" charset="0"/>
              </a:rPr>
              <a:t>B.</a:t>
            </a:r>
            <a:r>
              <a:rPr lang="es-ES_tradnl" sz="2000" i="1" dirty="0">
                <a:cs typeface="Times New Roman" pitchFamily="18" charset="0"/>
              </a:rPr>
              <a:t>	</a:t>
            </a:r>
            <a:r>
              <a:rPr lang="es-ES_tradnl" sz="2000" b="1" i="1" dirty="0">
                <a:cs typeface="Times New Roman" pitchFamily="18" charset="0"/>
              </a:rPr>
              <a:t>La iglesia es el cuerpo.  </a:t>
            </a:r>
            <a:r>
              <a:rPr lang="es-ES_tradnl" sz="2000" i="1" dirty="0">
                <a:cs typeface="Times New Roman" pitchFamily="18" charset="0"/>
              </a:rPr>
              <a:t>"El es la cabeza del cuerpo que es la iglesia" (Colosenses 1:18).</a:t>
            </a:r>
            <a:endParaRPr lang="en-US" sz="2000" i="1" dirty="0">
              <a:cs typeface="Times New Roman" pitchFamily="18" charset="0"/>
            </a:endParaRPr>
          </a:p>
          <a:p>
            <a:pPr eaLnBrk="0" hangingPunct="0">
              <a:tabLst>
                <a:tab pos="274638"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 pos="13258800" algn="l"/>
                <a:tab pos="13716000" algn="l"/>
                <a:tab pos="14173200" algn="l"/>
              </a:tabLst>
            </a:pPr>
            <a:r>
              <a:rPr lang="es-ES_tradnl" sz="2000" i="1" dirty="0">
                <a:cs typeface="Times New Roman" pitchFamily="18" charset="0"/>
              </a:rPr>
              <a:t> </a:t>
            </a:r>
            <a:endParaRPr lang="en-US" sz="2000" i="1" dirty="0">
              <a:cs typeface="Times New Roman" pitchFamily="18" charset="0"/>
            </a:endParaRPr>
          </a:p>
          <a:p>
            <a:pPr eaLnBrk="0" hangingPunct="0">
              <a:tabLst>
                <a:tab pos="274638"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 pos="13258800" algn="l"/>
                <a:tab pos="13716000" algn="l"/>
                <a:tab pos="14173200" algn="l"/>
              </a:tabLst>
            </a:pPr>
            <a:r>
              <a:rPr lang="es-ES_tradnl" sz="2000" b="1" i="1" dirty="0">
                <a:cs typeface="Times New Roman" pitchFamily="18" charset="0"/>
              </a:rPr>
              <a:t>C.</a:t>
            </a:r>
            <a:r>
              <a:rPr lang="es-ES_tradnl" sz="2000" i="1" dirty="0">
                <a:cs typeface="Times New Roman" pitchFamily="18" charset="0"/>
              </a:rPr>
              <a:t>	</a:t>
            </a:r>
            <a:r>
              <a:rPr lang="es-ES_tradnl" sz="2000" b="1" i="1" dirty="0">
                <a:cs typeface="Times New Roman" pitchFamily="18" charset="0"/>
              </a:rPr>
              <a:t>Entramos a formar parte de ese cuerpo</a:t>
            </a:r>
            <a:r>
              <a:rPr lang="es-ES_tradnl" sz="2000" i="1" dirty="0">
                <a:cs typeface="Times New Roman" pitchFamily="18" charset="0"/>
              </a:rPr>
              <a:t> </a:t>
            </a:r>
            <a:r>
              <a:rPr lang="es-ES_tradnl" sz="2000" b="1" i="1" dirty="0">
                <a:cs typeface="Times New Roman" pitchFamily="18" charset="0"/>
              </a:rPr>
              <a:t>por el bautismo.  </a:t>
            </a:r>
            <a:r>
              <a:rPr lang="es-ES_tradnl" sz="2000" i="1" dirty="0">
                <a:cs typeface="Times New Roman" pitchFamily="18" charset="0"/>
              </a:rPr>
              <a:t>"Porque por un solo Espíritu fuimos todos bautizados en un cuerpo" (1 Corintios 12:13).</a:t>
            </a:r>
            <a:endParaRPr lang="en-US" sz="2000" i="1" dirty="0">
              <a:cs typeface="Times New Roman" pitchFamily="18" charset="0"/>
            </a:endParaRPr>
          </a:p>
          <a:p>
            <a:pPr eaLnBrk="0" hangingPunct="0">
              <a:tabLst>
                <a:tab pos="274638"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 pos="13258800" algn="l"/>
                <a:tab pos="13716000" algn="l"/>
                <a:tab pos="14173200" algn="l"/>
              </a:tabLst>
            </a:pPr>
            <a:r>
              <a:rPr lang="es-ES_tradnl" sz="2000" i="1" dirty="0">
                <a:cs typeface="Times New Roman" pitchFamily="18" charset="0"/>
              </a:rPr>
              <a:t> </a:t>
            </a:r>
            <a:endParaRPr lang="en-US" sz="2000" i="1" dirty="0">
              <a:cs typeface="Times New Roman" pitchFamily="18" charset="0"/>
            </a:endParaRPr>
          </a:p>
          <a:p>
            <a:pPr eaLnBrk="0" hangingPunct="0">
              <a:tabLst>
                <a:tab pos="274638"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 pos="13258800" algn="l"/>
                <a:tab pos="13716000" algn="l"/>
                <a:tab pos="14173200" algn="l"/>
              </a:tabLst>
            </a:pPr>
            <a:r>
              <a:rPr lang="es-ES_tradnl" sz="2000" b="1" i="1" dirty="0">
                <a:cs typeface="Times New Roman" pitchFamily="18" charset="0"/>
              </a:rPr>
              <a:t>D.</a:t>
            </a:r>
            <a:r>
              <a:rPr lang="es-ES_tradnl" sz="2000" i="1" dirty="0">
                <a:cs typeface="Times New Roman" pitchFamily="18" charset="0"/>
              </a:rPr>
              <a:t>	</a:t>
            </a:r>
            <a:r>
              <a:rPr lang="es-ES_tradnl" sz="2000" b="1" i="1" dirty="0">
                <a:cs typeface="Times New Roman" pitchFamily="18" charset="0"/>
              </a:rPr>
              <a:t>Los hijos de Dios, o personas</a:t>
            </a:r>
            <a:r>
              <a:rPr lang="es-ES_tradnl" sz="2000" i="1" dirty="0">
                <a:cs typeface="Times New Roman" pitchFamily="18" charset="0"/>
              </a:rPr>
              <a:t> </a:t>
            </a:r>
            <a:r>
              <a:rPr lang="es-ES_tradnl" sz="2000" b="1" i="1" dirty="0">
                <a:cs typeface="Times New Roman" pitchFamily="18" charset="0"/>
              </a:rPr>
              <a:t>convertidas son añadidos a la iglesia.  </a:t>
            </a:r>
            <a:r>
              <a:rPr lang="es-ES_tradnl" sz="2000" i="1" dirty="0">
                <a:cs typeface="Times New Roman" pitchFamily="18" charset="0"/>
              </a:rPr>
              <a:t>"El Señor añadía cada día a la iglesia los que habían de ser salvos" (Hechos 2:47).</a:t>
            </a:r>
            <a:r>
              <a:rPr lang="en-US" sz="2000" i="1" dirty="0"/>
              <a:t> </a:t>
            </a:r>
          </a:p>
        </p:txBody>
      </p:sp>
    </p:spTree>
  </p:cSld>
  <p:clrMapOvr>
    <a:masterClrMapping/>
  </p:clrMapOvr>
  <p:transition>
    <p:rand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7410" name="Rectangle 2"/>
          <p:cNvSpPr>
            <a:spLocks noChangeArrowheads="1"/>
          </p:cNvSpPr>
          <p:nvPr/>
        </p:nvSpPr>
        <p:spPr bwMode="auto">
          <a:xfrm>
            <a:off x="838200" y="547688"/>
            <a:ext cx="7696200" cy="519112"/>
          </a:xfrm>
          <a:prstGeom prst="rect">
            <a:avLst/>
          </a:prstGeom>
          <a:noFill/>
          <a:ln w="9525">
            <a:noFill/>
            <a:miter lim="800000"/>
            <a:headEnd/>
            <a:tailEnd/>
          </a:ln>
          <a:effectLst/>
        </p:spPr>
        <p:txBody>
          <a:bodyPr>
            <a:spAutoFit/>
          </a:bodyPr>
          <a:lstStyle/>
          <a:p>
            <a:pPr>
              <a:defRPr/>
            </a:pPr>
            <a:r>
              <a:rPr lang="es-ES_tradnl" sz="2800" b="1" i="1" dirty="0" smtClean="0">
                <a:solidFill>
                  <a:srgbClr val="C00000"/>
                </a:solidFill>
                <a:effectLst>
                  <a:outerShdw blurRad="38100" dist="38100" dir="2700000" algn="tl">
                    <a:srgbClr val="C0C0C0"/>
                  </a:outerShdw>
                </a:effectLst>
                <a:cs typeface="Times New Roman" pitchFamily="18" charset="0"/>
              </a:rPr>
              <a:t> </a:t>
            </a:r>
            <a:r>
              <a:rPr lang="es-ES_tradnl" sz="2800" b="1" i="1" dirty="0">
                <a:solidFill>
                  <a:srgbClr val="C00000"/>
                </a:solidFill>
                <a:effectLst>
                  <a:outerShdw blurRad="38100" dist="38100" dir="2700000" algn="tl">
                    <a:srgbClr val="C0C0C0"/>
                  </a:outerShdw>
                </a:effectLst>
                <a:cs typeface="Times New Roman" pitchFamily="18" charset="0"/>
              </a:rPr>
              <a:t>Notemos cuatro cosas que el bautismo no hace:</a:t>
            </a:r>
            <a:r>
              <a:rPr lang="en-US" sz="2800" b="1" i="1" dirty="0">
                <a:solidFill>
                  <a:srgbClr val="C00000"/>
                </a:solidFill>
                <a:effectLst>
                  <a:outerShdw blurRad="38100" dist="38100" dir="2700000" algn="tl">
                    <a:srgbClr val="C0C0C0"/>
                  </a:outerShdw>
                </a:effectLst>
              </a:rPr>
              <a:t> </a:t>
            </a:r>
          </a:p>
        </p:txBody>
      </p:sp>
      <p:sp>
        <p:nvSpPr>
          <p:cNvPr id="3077" name="Rectangle 3"/>
          <p:cNvSpPr>
            <a:spLocks noChangeArrowheads="1"/>
          </p:cNvSpPr>
          <p:nvPr/>
        </p:nvSpPr>
        <p:spPr bwMode="auto">
          <a:xfrm>
            <a:off x="1619672" y="1196752"/>
            <a:ext cx="6553200" cy="3170099"/>
          </a:xfrm>
          <a:prstGeom prst="rect">
            <a:avLst/>
          </a:prstGeom>
          <a:noFill/>
          <a:ln w="9525">
            <a:noFill/>
            <a:miter lim="800000"/>
            <a:headEnd/>
            <a:tailEnd/>
          </a:ln>
        </p:spPr>
        <p:txBody>
          <a:bodyPr>
            <a:spAutoFit/>
          </a:bodyPr>
          <a:lstStyle/>
          <a:p>
            <a: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 pos="13258800" algn="l"/>
                <a:tab pos="13716000" algn="l"/>
                <a:tab pos="14173200" algn="l"/>
                <a:tab pos="14630400" algn="l"/>
              </a:tabLst>
            </a:pPr>
            <a:r>
              <a:rPr lang="es-ES_tradnl" sz="2000" dirty="0">
                <a:cs typeface="Times New Roman" pitchFamily="18" charset="0"/>
              </a:rPr>
              <a:t>Primero:</a:t>
            </a:r>
            <a:endParaRPr lang="en-US" sz="2000" dirty="0">
              <a:cs typeface="Times New Roman" pitchFamily="18" charset="0"/>
            </a:endParaRPr>
          </a:p>
          <a:p>
            <a:pPr algn="just" eaLnBrk="0" hangingPunc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 pos="13258800" algn="l"/>
                <a:tab pos="13716000" algn="l"/>
                <a:tab pos="14173200" algn="l"/>
                <a:tab pos="14630400" algn="l"/>
              </a:tabLst>
            </a:pPr>
            <a:r>
              <a:rPr lang="es-ES_tradnl" sz="2000" dirty="0">
                <a:cs typeface="Times New Roman" pitchFamily="18" charset="0"/>
              </a:rPr>
              <a:t>El bautismo en sí no cambia el corazón de un hombre.  Es un símbolo del cambio que ha ocurrido.  Una persona puede ser bautizada sin fe, sin arrepentimiento y sin un nuevo corazón.  Hasta puede ser sumergida en el agua según el ejemplo de Jesús, pero saldría del agua como un pecador mojado en lugar de un pecador limpio-sin fe, sin arrepentirse, sin un nuevo corazón. </a:t>
            </a:r>
            <a:r>
              <a:rPr lang="es-ES_tradnl" sz="2000" dirty="0" smtClean="0">
                <a:cs typeface="Times New Roman" pitchFamily="18" charset="0"/>
              </a:rPr>
              <a:t>Es </a:t>
            </a:r>
            <a:r>
              <a:rPr lang="es-ES_tradnl" sz="2000" dirty="0">
                <a:cs typeface="Times New Roman" pitchFamily="18" charset="0"/>
              </a:rPr>
              <a:t>el poder transformador del Espíritu Santo el que cambia el corazón en la conversión.  Uno tiene que nacer del Espíritu así como del agua.</a:t>
            </a:r>
            <a:endParaRPr lang="en-US" sz="2000" dirty="0"/>
          </a:p>
        </p:txBody>
      </p:sp>
      <p:sp>
        <p:nvSpPr>
          <p:cNvPr id="3078" name="Rectangle 4"/>
          <p:cNvSpPr>
            <a:spLocks noChangeArrowheads="1"/>
          </p:cNvSpPr>
          <p:nvPr/>
        </p:nvSpPr>
        <p:spPr bwMode="auto">
          <a:xfrm>
            <a:off x="2267744" y="4236899"/>
            <a:ext cx="5715000" cy="2246769"/>
          </a:xfrm>
          <a:prstGeom prst="rect">
            <a:avLst/>
          </a:prstGeom>
          <a:noFill/>
          <a:ln w="9525">
            <a:noFill/>
            <a:miter lim="800000"/>
            <a:headEnd/>
            <a:tailEnd/>
          </a:ln>
        </p:spPr>
        <p:txBody>
          <a:bodyPr>
            <a:spAutoFit/>
          </a:bodyPr>
          <a:lstStyle/>
          <a:p>
            <a:pPr>
              <a:tabLst>
                <a:tab pos="2560638"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 pos="13258800" algn="l"/>
                <a:tab pos="13716000" algn="l"/>
                <a:tab pos="14173200" algn="l"/>
                <a:tab pos="14630400" algn="l"/>
                <a:tab pos="15087600" algn="l"/>
                <a:tab pos="15544800" algn="l"/>
                <a:tab pos="16002000" algn="l"/>
                <a:tab pos="16459200" algn="l"/>
              </a:tabLst>
            </a:pPr>
            <a:r>
              <a:rPr lang="es-ES_tradnl" sz="2000" dirty="0">
                <a:cs typeface="Times New Roman" pitchFamily="18" charset="0"/>
              </a:rPr>
              <a:t>Segundo:</a:t>
            </a:r>
            <a:endParaRPr lang="en-US" sz="2000" dirty="0">
              <a:cs typeface="Times New Roman" pitchFamily="18" charset="0"/>
            </a:endParaRPr>
          </a:p>
          <a:p>
            <a:pPr algn="just" eaLnBrk="0" hangingPunct="0">
              <a:tabLst>
                <a:tab pos="2560638"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 pos="13258800" algn="l"/>
                <a:tab pos="13716000" algn="l"/>
                <a:tab pos="14173200" algn="l"/>
                <a:tab pos="14630400" algn="l"/>
                <a:tab pos="15087600" algn="l"/>
                <a:tab pos="15544800" algn="l"/>
                <a:tab pos="16002000" algn="l"/>
                <a:tab pos="16459200" algn="l"/>
              </a:tabLst>
            </a:pPr>
            <a:r>
              <a:rPr lang="es-ES_tradnl" sz="2000" dirty="0">
                <a:cs typeface="Times New Roman" pitchFamily="18" charset="0"/>
              </a:rPr>
              <a:t>El bautismo no hace que una persona necesariamente se sienta mejor.  No cambia necesariamente sus sentimientos.  Algunos se ven chasqueados porque no se sienten diferentes después del bautismo.  La salvación no es un asunto de sentimiento sino de fe y obediencia.</a:t>
            </a:r>
            <a:endParaRPr lang="en-US" sz="2000" dirty="0"/>
          </a:p>
        </p:txBody>
      </p:sp>
    </p:spTree>
  </p:cSld>
  <p:clrMapOvr>
    <a:masterClrMapping/>
  </p:clrMapOvr>
  <p:transition>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4818" name="Rectangle 2"/>
          <p:cNvSpPr>
            <a:spLocks noChangeArrowheads="1"/>
          </p:cNvSpPr>
          <p:nvPr/>
        </p:nvSpPr>
        <p:spPr bwMode="auto">
          <a:xfrm>
            <a:off x="297830" y="609600"/>
            <a:ext cx="8208912" cy="2308324"/>
          </a:xfrm>
          <a:prstGeom prst="rect">
            <a:avLst/>
          </a:prstGeom>
          <a:noFill/>
          <a:ln w="9525">
            <a:noFill/>
            <a:miter lim="800000"/>
            <a:headEnd/>
            <a:tailEnd/>
          </a:ln>
        </p:spPr>
        <p:txBody>
          <a:bodyPr wrap="square">
            <a:spAutoFit/>
          </a:bodyPr>
          <a:lstStyle/>
          <a:p>
            <a: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 pos="13258800" algn="l"/>
                <a:tab pos="13716000" algn="l"/>
                <a:tab pos="14173200" algn="l"/>
                <a:tab pos="14630400" algn="l"/>
              </a:tabLst>
            </a:pPr>
            <a:r>
              <a:rPr lang="es-ES_tradnl" sz="2400" b="1" dirty="0">
                <a:cs typeface="Times New Roman" pitchFamily="18" charset="0"/>
              </a:rPr>
              <a:t>Tercero:</a:t>
            </a:r>
            <a:endParaRPr lang="en-US" sz="2400" dirty="0">
              <a:cs typeface="Times New Roman" pitchFamily="18" charset="0"/>
            </a:endParaRPr>
          </a:p>
          <a:p>
            <a:pPr algn="just" eaLnBrk="0" hangingPunc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 pos="13258800" algn="l"/>
                <a:tab pos="13716000" algn="l"/>
                <a:tab pos="14173200" algn="l"/>
                <a:tab pos="14630400" algn="l"/>
              </a:tabLst>
            </a:pPr>
            <a:r>
              <a:rPr lang="es-ES_tradnl" sz="2400" dirty="0">
                <a:cs typeface="Times New Roman" pitchFamily="18" charset="0"/>
              </a:rPr>
              <a:t>El bautismo no quita las tentaciones.  El diablo no abandona al converso cuando éste es bautizado.  Pero Jesús es el ayudador de todo creyente.  El dice: "No te desampararé ni te dejaré" (Hebreos 13:5).  No vendrá ninguna tentación sin un camino de escape.  Esta es la promesa de las Escrituras (1 Corintios 10:13).</a:t>
            </a:r>
            <a:endParaRPr lang="en-US" sz="2400" dirty="0"/>
          </a:p>
        </p:txBody>
      </p:sp>
      <p:sp>
        <p:nvSpPr>
          <p:cNvPr id="34819" name="Rectangle 3"/>
          <p:cNvSpPr>
            <a:spLocks noChangeArrowheads="1"/>
          </p:cNvSpPr>
          <p:nvPr/>
        </p:nvSpPr>
        <p:spPr bwMode="auto">
          <a:xfrm>
            <a:off x="179512" y="3140968"/>
            <a:ext cx="7766248" cy="2308324"/>
          </a:xfrm>
          <a:prstGeom prst="rect">
            <a:avLst/>
          </a:prstGeom>
          <a:noFill/>
          <a:ln w="9525">
            <a:noFill/>
            <a:miter lim="800000"/>
            <a:headEnd/>
            <a:tailEnd/>
          </a:ln>
        </p:spPr>
        <p:txBody>
          <a:bodyPr wrap="square">
            <a:spAutoFit/>
          </a:bodyPr>
          <a:lstStyle/>
          <a:p>
            <a: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 pos="13258800" algn="l"/>
                <a:tab pos="13716000" algn="l"/>
                <a:tab pos="14173200" algn="l"/>
                <a:tab pos="14630400" algn="l"/>
              </a:tabLst>
            </a:pPr>
            <a:r>
              <a:rPr lang="es-ES_tradnl" sz="2400" b="1" dirty="0">
                <a:cs typeface="Times New Roman" pitchFamily="18" charset="0"/>
              </a:rPr>
              <a:t>Cuarto:</a:t>
            </a:r>
            <a:endParaRPr lang="en-US" sz="2400" dirty="0">
              <a:cs typeface="Times New Roman" pitchFamily="18" charset="0"/>
            </a:endParaRPr>
          </a:p>
          <a:p>
            <a:pPr eaLnBrk="0" hangingPunc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 pos="13258800" algn="l"/>
                <a:tab pos="13716000" algn="l"/>
                <a:tab pos="14173200" algn="l"/>
                <a:tab pos="14630400" algn="l"/>
              </a:tabLst>
            </a:pPr>
            <a:r>
              <a:rPr lang="es-ES_tradnl" sz="2400" dirty="0">
                <a:cs typeface="Times New Roman" pitchFamily="18" charset="0"/>
              </a:rPr>
              <a:t>El bautismo no garantiza la salvación.  No es un rito mágico.  La salvación viene sólo como un don gratuito de Jesucristo cuando uno experimenta el nuevo nacimiento.  El bautismo es un símbolo de la verdadera conversión, y a menos que la conversión preceda al bautismo, la ceremonia es nula.</a:t>
            </a:r>
            <a:r>
              <a:rPr lang="en-US" sz="2400" dirty="0"/>
              <a:t> </a:t>
            </a:r>
          </a:p>
        </p:txBody>
      </p:sp>
    </p:spTree>
  </p:cSld>
  <p:clrMapOvr>
    <a:masterClrMapping/>
  </p:clrMapOvr>
  <p:transition>
    <p:rand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3 Rectángulo"/>
          <p:cNvSpPr/>
          <p:nvPr/>
        </p:nvSpPr>
        <p:spPr>
          <a:xfrm>
            <a:off x="539552" y="1840438"/>
            <a:ext cx="8208912" cy="4278094"/>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es-PE" sz="3200" dirty="0" smtClean="0"/>
              <a:t>Como pastores-evangelistas y ancianos de Iglesia las normas están bien establecidas en el “Manual de Iglesia” </a:t>
            </a:r>
          </a:p>
          <a:p>
            <a:pPr algn="just"/>
            <a:endParaRPr lang="es-PE" sz="3200" dirty="0" smtClean="0"/>
          </a:p>
          <a:p>
            <a:pPr algn="just"/>
            <a:r>
              <a:rPr lang="es-PE" sz="2400" dirty="0" smtClean="0"/>
              <a:t>(Capitulo 6 "Los Miembros de Iglesia", bajo el sub-titulo</a:t>
            </a:r>
          </a:p>
          <a:p>
            <a:pPr algn="just"/>
            <a:r>
              <a:rPr lang="es-PE" sz="2400" dirty="0" smtClean="0"/>
              <a:t> "Los ministros deben instruir cabalmente a los candidatos al bautismo")</a:t>
            </a:r>
          </a:p>
          <a:p>
            <a:pPr algn="just"/>
            <a:endParaRPr lang="es-PE" sz="2400" dirty="0" smtClean="0"/>
          </a:p>
          <a:p>
            <a:pPr algn="just"/>
            <a:r>
              <a:rPr lang="es-PE" sz="2400" dirty="0" smtClean="0"/>
              <a:t> Esta basado en Testimonios para la Iglesia tomo VI pp.95,96,128.</a:t>
            </a:r>
            <a:endParaRPr lang="es-ES" sz="2400" b="1" cap="none" spc="0" dirty="0">
              <a:ln w="11430"/>
              <a:effectLst>
                <a:outerShdw blurRad="50800" dist="39000" dir="5460000" algn="tl">
                  <a:srgbClr val="000000">
                    <a:alpha val="38000"/>
                  </a:srgbClr>
                </a:outerShdw>
              </a:effectLst>
              <a:latin typeface="Aharoni" pitchFamily="2" charset="-79"/>
              <a:cs typeface="Aharoni" pitchFamily="2" charset="-79"/>
            </a:endParaRPr>
          </a:p>
        </p:txBody>
      </p:sp>
      <p:sp>
        <p:nvSpPr>
          <p:cNvPr id="3" name="Rectangle 2"/>
          <p:cNvSpPr>
            <a:spLocks noChangeArrowheads="1"/>
          </p:cNvSpPr>
          <p:nvPr/>
        </p:nvSpPr>
        <p:spPr bwMode="auto">
          <a:xfrm>
            <a:off x="2159732" y="541347"/>
            <a:ext cx="3924436" cy="584775"/>
          </a:xfrm>
          <a:prstGeom prst="rect">
            <a:avLst/>
          </a:prstGeom>
          <a:noFill/>
          <a:ln w="9525">
            <a:noFill/>
            <a:miter lim="800000"/>
            <a:headEnd/>
            <a:tailEnd/>
          </a:ln>
          <a:effectLst/>
        </p:spPr>
        <p:txBody>
          <a:bodyPr wrap="square">
            <a:spAutoFit/>
          </a:bodyPr>
          <a:lstStyle/>
          <a:p>
            <a:pPr>
              <a:defRPr/>
            </a:pPr>
            <a:r>
              <a:rPr lang="es-ES_tradnl" sz="3200" b="1" i="1" dirty="0" smtClean="0">
                <a:solidFill>
                  <a:srgbClr val="C00000"/>
                </a:solidFill>
                <a:effectLst>
                  <a:outerShdw blurRad="38100" dist="38100" dir="2700000" algn="tl">
                    <a:srgbClr val="C0C0C0"/>
                  </a:outerShdw>
                </a:effectLst>
                <a:cs typeface="Times New Roman" pitchFamily="18" charset="0"/>
              </a:rPr>
              <a:t>Manual de Iglesia  </a:t>
            </a:r>
            <a:r>
              <a:rPr lang="en-US" sz="3200" i="1" dirty="0" smtClean="0">
                <a:solidFill>
                  <a:srgbClr val="C00000"/>
                </a:solidFill>
              </a:rPr>
              <a:t> </a:t>
            </a:r>
            <a:endParaRPr lang="en-US" sz="3200" i="1"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3 Rectángulo"/>
          <p:cNvSpPr/>
          <p:nvPr/>
        </p:nvSpPr>
        <p:spPr>
          <a:xfrm>
            <a:off x="689890" y="1659285"/>
            <a:ext cx="7764220" cy="353943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es-PE" sz="3200" dirty="0" smtClean="0"/>
              <a:t>También se menciona en el Manual para Ministros, </a:t>
            </a:r>
            <a:r>
              <a:rPr lang="es-PE" sz="3200" u="sng" dirty="0" smtClean="0"/>
              <a:t>Si como pastores y ancianos de iglesia no respetamos el Manual de Iglesia, estamos en un camino resbaloso y que no llegara a buen fin.</a:t>
            </a:r>
            <a:r>
              <a:rPr lang="es-PE" sz="3200" dirty="0" smtClean="0"/>
              <a:t> Debemos ser íntegros </a:t>
            </a:r>
          </a:p>
          <a:p>
            <a:pPr algn="just"/>
            <a:r>
              <a:rPr lang="es-PE" sz="3200" dirty="0" smtClean="0"/>
              <a:t>con la hermandad mundial que publica el Manual de Iglesia.</a:t>
            </a:r>
            <a:endParaRPr lang="es-ES" sz="3200" b="1" cap="none" spc="0" dirty="0">
              <a:ln w="11430"/>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3 Rectángulo"/>
          <p:cNvSpPr/>
          <p:nvPr/>
        </p:nvSpPr>
        <p:spPr>
          <a:xfrm>
            <a:off x="539551" y="1667469"/>
            <a:ext cx="8136905" cy="440120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es-PE" sz="2800" dirty="0" smtClean="0"/>
              <a:t>"Nuestras iglesias se están debilitando por recibir como doctrinas mandamientos de hombres. Muchos son admitidos en la iglesia sin estar convertidos. </a:t>
            </a:r>
            <a:r>
              <a:rPr lang="es-PE" sz="2800" u="sng" dirty="0" smtClean="0"/>
              <a:t>Se permite tomar parte en el rito solemne del bautismo a hombres, mujeres y niños sin estar completamente instruidos sobre el significado de este mandato. </a:t>
            </a:r>
          </a:p>
          <a:p>
            <a:pPr algn="just"/>
            <a:r>
              <a:rPr lang="es-PE" sz="2800" dirty="0" smtClean="0"/>
              <a:t>La participación en este mandato significa mucho, y nuestros ministros debieran ser cuidadosos en dar a cada candidato una instrucción completa acerca de su significado y solemnidad", Ms 10, 1905, p. 4</a:t>
            </a:r>
            <a:r>
              <a:rPr lang="es-ES" sz="2800" b="1" dirty="0" smtClean="0">
                <a:ln w="11430"/>
                <a:effectLst>
                  <a:outerShdw blurRad="50800" dist="39000" dir="5460000" algn="tl">
                    <a:srgbClr val="000000">
                      <a:alpha val="38000"/>
                    </a:srgbClr>
                  </a:outerShdw>
                </a:effectLst>
                <a:latin typeface="Aharoni" pitchFamily="2" charset="-79"/>
                <a:cs typeface="Aharoni" pitchFamily="2" charset="-79"/>
              </a:rPr>
              <a:t>”.</a:t>
            </a:r>
            <a:endParaRPr lang="es-ES" sz="2800" b="1" cap="none" spc="0" dirty="0">
              <a:ln w="11430"/>
              <a:effectLst>
                <a:outerShdw blurRad="50800" dist="39000" dir="5460000" algn="tl">
                  <a:srgbClr val="000000">
                    <a:alpha val="38000"/>
                  </a:srgbClr>
                </a:outerShdw>
              </a:effectLst>
              <a:latin typeface="Aharoni" pitchFamily="2" charset="-79"/>
              <a:cs typeface="Aharoni" pitchFamily="2" charset="-79"/>
            </a:endParaRPr>
          </a:p>
        </p:txBody>
      </p:sp>
      <p:sp>
        <p:nvSpPr>
          <p:cNvPr id="3" name="Rectangle 2"/>
          <p:cNvSpPr>
            <a:spLocks noChangeArrowheads="1"/>
          </p:cNvSpPr>
          <p:nvPr/>
        </p:nvSpPr>
        <p:spPr bwMode="auto">
          <a:xfrm>
            <a:off x="1835696" y="541347"/>
            <a:ext cx="5328592" cy="584775"/>
          </a:xfrm>
          <a:prstGeom prst="rect">
            <a:avLst/>
          </a:prstGeom>
          <a:noFill/>
          <a:ln w="9525">
            <a:noFill/>
            <a:miter lim="800000"/>
            <a:headEnd/>
            <a:tailEnd/>
          </a:ln>
          <a:effectLst/>
        </p:spPr>
        <p:txBody>
          <a:bodyPr wrap="square">
            <a:spAutoFit/>
          </a:bodyPr>
          <a:lstStyle/>
          <a:p>
            <a:pPr>
              <a:defRPr/>
            </a:pPr>
            <a:r>
              <a:rPr lang="es-ES_tradnl" sz="3200" b="1" i="1" dirty="0" smtClean="0">
                <a:solidFill>
                  <a:srgbClr val="C00000"/>
                </a:solidFill>
                <a:effectLst>
                  <a:outerShdw blurRad="38100" dist="38100" dir="2700000" algn="tl">
                    <a:srgbClr val="C0C0C0"/>
                  </a:outerShdw>
                </a:effectLst>
                <a:cs typeface="Times New Roman" pitchFamily="18" charset="0"/>
              </a:rPr>
              <a:t>La Preparación es esencial  </a:t>
            </a:r>
            <a:r>
              <a:rPr lang="en-US" sz="3200" i="1" dirty="0" smtClean="0">
                <a:solidFill>
                  <a:srgbClr val="C00000"/>
                </a:solidFill>
              </a:rPr>
              <a:t> </a:t>
            </a:r>
            <a:endParaRPr lang="en-US" sz="3200" i="1"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3 Rectángulo"/>
          <p:cNvSpPr/>
          <p:nvPr/>
        </p:nvSpPr>
        <p:spPr>
          <a:xfrm>
            <a:off x="459521" y="1412776"/>
            <a:ext cx="8303683" cy="341632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7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PREPARACIÓN </a:t>
            </a:r>
          </a:p>
          <a:p>
            <a:pPr algn="ctr"/>
            <a:r>
              <a:rPr lang="es-ES" sz="72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DE LOS CANDIDATOS </a:t>
            </a:r>
          </a:p>
          <a:p>
            <a:pPr algn="ctr"/>
            <a:r>
              <a:rPr lang="es-ES" sz="7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AL BAUTISMO</a:t>
            </a:r>
            <a:endParaRPr lang="es-ES" sz="7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3 Rectángulo"/>
          <p:cNvSpPr/>
          <p:nvPr/>
        </p:nvSpPr>
        <p:spPr>
          <a:xfrm>
            <a:off x="573856" y="1678929"/>
            <a:ext cx="8136905" cy="4278094"/>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es-PE" sz="3600" dirty="0" smtClean="0"/>
              <a:t>"La preparación para el bautismo es un asunto que debe considerarse detenidamente. </a:t>
            </a:r>
            <a:r>
              <a:rPr lang="es-PE" sz="3600" dirty="0" smtClean="0">
                <a:solidFill>
                  <a:srgbClr val="C00000"/>
                </a:solidFill>
              </a:rPr>
              <a:t>Los nuevos conversos a la verdad deberían ser instruidos fielmente en forma completa. </a:t>
            </a:r>
          </a:p>
          <a:p>
            <a:pPr algn="just"/>
            <a:endParaRPr lang="es-PE" sz="3600" dirty="0" smtClean="0">
              <a:solidFill>
                <a:srgbClr val="C00000"/>
              </a:solidFill>
            </a:endParaRPr>
          </a:p>
          <a:p>
            <a:pPr algn="just"/>
            <a:r>
              <a:rPr lang="es-PE" sz="2800" dirty="0" smtClean="0"/>
              <a:t>“Tus </a:t>
            </a:r>
            <a:r>
              <a:rPr lang="es-PE" sz="2800" dirty="0" err="1" smtClean="0"/>
              <a:t>saith</a:t>
            </a:r>
            <a:r>
              <a:rPr lang="es-PE" sz="2800" dirty="0" smtClean="0"/>
              <a:t> </a:t>
            </a:r>
            <a:r>
              <a:rPr lang="es-PE" sz="2800" dirty="0" err="1" smtClean="0"/>
              <a:t>the</a:t>
            </a:r>
            <a:r>
              <a:rPr lang="es-PE" sz="2800" dirty="0" smtClean="0"/>
              <a:t> Lord”, “</a:t>
            </a:r>
            <a:r>
              <a:rPr lang="es-PE" sz="2800" dirty="0" err="1" smtClean="0"/>
              <a:t>Advent</a:t>
            </a:r>
            <a:r>
              <a:rPr lang="es-PE" sz="2800" dirty="0" smtClean="0"/>
              <a:t> </a:t>
            </a:r>
            <a:r>
              <a:rPr lang="es-PE" sz="2800" dirty="0" err="1" smtClean="0"/>
              <a:t>Review</a:t>
            </a:r>
            <a:r>
              <a:rPr lang="es-PE" sz="2800" dirty="0" smtClean="0"/>
              <a:t> and </a:t>
            </a:r>
            <a:r>
              <a:rPr lang="es-PE" sz="2800" dirty="0" err="1" smtClean="0"/>
              <a:t>Sabbath</a:t>
            </a:r>
            <a:r>
              <a:rPr lang="es-PE" sz="2800" dirty="0" smtClean="0"/>
              <a:t> </a:t>
            </a:r>
            <a:r>
              <a:rPr lang="es-PE" sz="2800" dirty="0" err="1" smtClean="0"/>
              <a:t>Herald</a:t>
            </a:r>
            <a:r>
              <a:rPr lang="es-PE" sz="2800" dirty="0" smtClean="0"/>
              <a:t>”, </a:t>
            </a:r>
            <a:r>
              <a:rPr lang="es-PE" sz="2800" dirty="0" err="1" smtClean="0"/>
              <a:t>October</a:t>
            </a:r>
            <a:r>
              <a:rPr lang="es-PE" sz="2800" dirty="0" smtClean="0"/>
              <a:t> 6, 1904.</a:t>
            </a:r>
            <a:r>
              <a:rPr lang="es-ES" sz="2800" b="1" dirty="0" smtClean="0">
                <a:ln w="11430"/>
                <a:effectLst>
                  <a:outerShdw blurRad="50800" dist="39000" dir="5460000" algn="tl">
                    <a:srgbClr val="000000">
                      <a:alpha val="38000"/>
                    </a:srgbClr>
                  </a:outerShdw>
                </a:effectLst>
                <a:latin typeface="Aharoni" pitchFamily="2" charset="-79"/>
                <a:cs typeface="Aharoni" pitchFamily="2" charset="-79"/>
              </a:rPr>
              <a:t>”.</a:t>
            </a:r>
            <a:endParaRPr lang="es-ES" sz="3600" b="1" cap="none" spc="0" dirty="0">
              <a:ln w="11430"/>
              <a:effectLst>
                <a:outerShdw blurRad="50800" dist="39000" dir="5460000" algn="tl">
                  <a:srgbClr val="000000">
                    <a:alpha val="38000"/>
                  </a:srgbClr>
                </a:outerShdw>
              </a:effectLst>
              <a:latin typeface="Aharoni" pitchFamily="2" charset="-79"/>
              <a:cs typeface="Aharoni" pitchFamily="2" charset="-79"/>
            </a:endParaRPr>
          </a:p>
        </p:txBody>
      </p:sp>
      <p:sp>
        <p:nvSpPr>
          <p:cNvPr id="3" name="Rectangle 2"/>
          <p:cNvSpPr>
            <a:spLocks noChangeArrowheads="1"/>
          </p:cNvSpPr>
          <p:nvPr/>
        </p:nvSpPr>
        <p:spPr bwMode="auto">
          <a:xfrm>
            <a:off x="1403648" y="541347"/>
            <a:ext cx="5328592" cy="584775"/>
          </a:xfrm>
          <a:prstGeom prst="rect">
            <a:avLst/>
          </a:prstGeom>
          <a:noFill/>
          <a:ln w="9525">
            <a:noFill/>
            <a:miter lim="800000"/>
            <a:headEnd/>
            <a:tailEnd/>
          </a:ln>
          <a:effectLst/>
        </p:spPr>
        <p:txBody>
          <a:bodyPr wrap="square">
            <a:spAutoFit/>
          </a:bodyPr>
          <a:lstStyle/>
          <a:p>
            <a:pPr>
              <a:defRPr/>
            </a:pPr>
            <a:r>
              <a:rPr lang="es-ES_tradnl" sz="3200" b="1" i="1" dirty="0" smtClean="0">
                <a:solidFill>
                  <a:srgbClr val="C00000"/>
                </a:solidFill>
                <a:effectLst>
                  <a:outerShdw blurRad="38100" dist="38100" dir="2700000" algn="tl">
                    <a:srgbClr val="C0C0C0"/>
                  </a:outerShdw>
                </a:effectLst>
                <a:cs typeface="Times New Roman" pitchFamily="18" charset="0"/>
              </a:rPr>
              <a:t>La Preparación es esencial  </a:t>
            </a:r>
            <a:r>
              <a:rPr lang="en-US" sz="3200" i="1" dirty="0" smtClean="0">
                <a:solidFill>
                  <a:srgbClr val="C00000"/>
                </a:solidFill>
              </a:rPr>
              <a:t> </a:t>
            </a:r>
            <a:endParaRPr lang="en-US" sz="3200" i="1"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3 Rectángulo"/>
          <p:cNvSpPr/>
          <p:nvPr/>
        </p:nvSpPr>
        <p:spPr>
          <a:xfrm>
            <a:off x="552722" y="2492896"/>
            <a:ext cx="8136905" cy="261610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es-PE" sz="3600" dirty="0" smtClean="0"/>
              <a:t>“Debe leerse y explicarse la palabra de Dios punto por punto“.</a:t>
            </a:r>
          </a:p>
          <a:p>
            <a:pPr algn="just"/>
            <a:endParaRPr lang="es-PE" sz="3600" dirty="0" smtClean="0"/>
          </a:p>
          <a:p>
            <a:pPr algn="just"/>
            <a:r>
              <a:rPr lang="es-PE" sz="2800" dirty="0" err="1" smtClean="0"/>
              <a:t>Article</a:t>
            </a:r>
            <a:r>
              <a:rPr lang="es-PE" sz="2800" dirty="0" smtClean="0"/>
              <a:t> </a:t>
            </a:r>
            <a:r>
              <a:rPr lang="es-PE" sz="2800" dirty="0" err="1" smtClean="0"/>
              <a:t>Title</a:t>
            </a:r>
            <a:r>
              <a:rPr lang="es-PE" sz="2800" dirty="0" smtClean="0"/>
              <a:t>: Notes of </a:t>
            </a:r>
            <a:r>
              <a:rPr lang="es-PE" sz="2800" dirty="0" err="1" smtClean="0"/>
              <a:t>Travel</a:t>
            </a:r>
            <a:r>
              <a:rPr lang="es-PE" sz="2800" dirty="0" smtClean="0"/>
              <a:t> " </a:t>
            </a:r>
            <a:r>
              <a:rPr lang="es-PE" sz="2800" dirty="0" err="1" smtClean="0"/>
              <a:t>Manuscript</a:t>
            </a:r>
            <a:r>
              <a:rPr lang="es-PE" sz="2800" dirty="0" smtClean="0"/>
              <a:t> </a:t>
            </a:r>
            <a:r>
              <a:rPr lang="es-PE" sz="2800" dirty="0" err="1" smtClean="0"/>
              <a:t>Releases</a:t>
            </a:r>
            <a:r>
              <a:rPr lang="es-PE" sz="2800" dirty="0" smtClean="0"/>
              <a:t> </a:t>
            </a:r>
            <a:r>
              <a:rPr lang="es-PE" sz="2800" dirty="0" err="1" smtClean="0"/>
              <a:t>Volume</a:t>
            </a:r>
            <a:r>
              <a:rPr lang="es-PE" sz="2800" dirty="0" smtClean="0"/>
              <a:t> </a:t>
            </a:r>
            <a:r>
              <a:rPr lang="es-PE" sz="2800" dirty="0" err="1" smtClean="0"/>
              <a:t>Six</a:t>
            </a:r>
            <a:r>
              <a:rPr lang="es-PE" sz="2800" dirty="0" smtClean="0"/>
              <a:t>, page 155, : </a:t>
            </a:r>
            <a:r>
              <a:rPr lang="es-PE" sz="2800" dirty="0" err="1" smtClean="0"/>
              <a:t>Preparation</a:t>
            </a:r>
            <a:r>
              <a:rPr lang="es-PE" sz="2800" dirty="0" smtClean="0"/>
              <a:t> </a:t>
            </a:r>
            <a:r>
              <a:rPr lang="es-PE" sz="2800" dirty="0" err="1" smtClean="0"/>
              <a:t>for</a:t>
            </a:r>
            <a:r>
              <a:rPr lang="es-PE" sz="2800" dirty="0" smtClean="0"/>
              <a:t> </a:t>
            </a:r>
            <a:r>
              <a:rPr lang="es-PE" sz="2800" dirty="0" err="1" smtClean="0"/>
              <a:t>Baptism</a:t>
            </a:r>
            <a:r>
              <a:rPr lang="es-PE" sz="2800" dirty="0" smtClean="0"/>
              <a:t>.</a:t>
            </a:r>
            <a:r>
              <a:rPr lang="es-ES" sz="2800" b="1" dirty="0" smtClean="0">
                <a:ln w="11430"/>
                <a:effectLst>
                  <a:outerShdw blurRad="50800" dist="39000" dir="5460000" algn="tl">
                    <a:srgbClr val="000000">
                      <a:alpha val="38000"/>
                    </a:srgbClr>
                  </a:outerShdw>
                </a:effectLst>
                <a:latin typeface="Aharoni" pitchFamily="2" charset="-79"/>
                <a:cs typeface="Aharoni" pitchFamily="2" charset="-79"/>
              </a:rPr>
              <a:t>.</a:t>
            </a:r>
            <a:endParaRPr lang="es-ES" sz="2800" b="1" cap="none" spc="0" dirty="0">
              <a:ln w="11430"/>
              <a:effectLst>
                <a:outerShdw blurRad="50800" dist="39000" dir="5460000" algn="tl">
                  <a:srgbClr val="000000">
                    <a:alpha val="38000"/>
                  </a:srgbClr>
                </a:outerShdw>
              </a:effectLst>
              <a:latin typeface="Aharoni" pitchFamily="2" charset="-79"/>
              <a:cs typeface="Aharoni" pitchFamily="2" charset="-79"/>
            </a:endParaRPr>
          </a:p>
        </p:txBody>
      </p:sp>
      <p:sp>
        <p:nvSpPr>
          <p:cNvPr id="3" name="Rectangle 2"/>
          <p:cNvSpPr>
            <a:spLocks noChangeArrowheads="1"/>
          </p:cNvSpPr>
          <p:nvPr/>
        </p:nvSpPr>
        <p:spPr bwMode="auto">
          <a:xfrm>
            <a:off x="1943707" y="666029"/>
            <a:ext cx="5328592" cy="584775"/>
          </a:xfrm>
          <a:prstGeom prst="rect">
            <a:avLst/>
          </a:prstGeom>
          <a:noFill/>
          <a:ln w="9525">
            <a:noFill/>
            <a:miter lim="800000"/>
            <a:headEnd/>
            <a:tailEnd/>
          </a:ln>
          <a:effectLst/>
        </p:spPr>
        <p:txBody>
          <a:bodyPr wrap="square">
            <a:spAutoFit/>
          </a:bodyPr>
          <a:lstStyle/>
          <a:p>
            <a:pPr>
              <a:defRPr/>
            </a:pPr>
            <a:r>
              <a:rPr lang="es-ES_tradnl" sz="3200" b="1" i="1" dirty="0" smtClean="0">
                <a:solidFill>
                  <a:srgbClr val="C00000"/>
                </a:solidFill>
                <a:effectLst>
                  <a:outerShdw blurRad="38100" dist="38100" dir="2700000" algn="tl">
                    <a:srgbClr val="C0C0C0"/>
                  </a:outerShdw>
                </a:effectLst>
                <a:cs typeface="Times New Roman" pitchFamily="18" charset="0"/>
              </a:rPr>
              <a:t>LA PALABRA DE DIOS   </a:t>
            </a:r>
            <a:r>
              <a:rPr lang="en-US" sz="3200" i="1" dirty="0" smtClean="0">
                <a:solidFill>
                  <a:srgbClr val="C00000"/>
                </a:solidFill>
              </a:rPr>
              <a:t> </a:t>
            </a:r>
            <a:endParaRPr lang="en-US" sz="3200" i="1"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3 Rectángulo"/>
          <p:cNvSpPr/>
          <p:nvPr/>
        </p:nvSpPr>
        <p:spPr>
          <a:xfrm>
            <a:off x="683568" y="1393612"/>
            <a:ext cx="8136905" cy="52322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es-ES" sz="2800" b="1" cap="none" spc="0" dirty="0" smtClean="0">
                <a:ln w="11430"/>
                <a:effectLst>
                  <a:outerShdw blurRad="50800" dist="39000" dir="5460000" algn="tl">
                    <a:srgbClr val="000000">
                      <a:alpha val="38000"/>
                    </a:srgbClr>
                  </a:outerShdw>
                </a:effectLst>
                <a:latin typeface="Aharoni" pitchFamily="2" charset="-79"/>
                <a:cs typeface="Aharoni" pitchFamily="2" charset="-79"/>
              </a:rPr>
              <a:t>La Palabra de Dios.</a:t>
            </a:r>
            <a:endParaRPr lang="es-ES" sz="2800" b="1" cap="none" spc="0" dirty="0">
              <a:ln w="11430"/>
              <a:effectLst>
                <a:outerShdw blurRad="50800" dist="39000" dir="5460000" algn="tl">
                  <a:srgbClr val="000000">
                    <a:alpha val="38000"/>
                  </a:srgbClr>
                </a:outerShdw>
              </a:effectLst>
              <a:latin typeface="Aharoni" pitchFamily="2" charset="-79"/>
              <a:cs typeface="Aharoni" pitchFamily="2" charset="-79"/>
            </a:endParaRPr>
          </a:p>
        </p:txBody>
      </p:sp>
      <p:sp>
        <p:nvSpPr>
          <p:cNvPr id="3" name="Rectangle 2"/>
          <p:cNvSpPr>
            <a:spLocks noChangeArrowheads="1"/>
          </p:cNvSpPr>
          <p:nvPr/>
        </p:nvSpPr>
        <p:spPr bwMode="auto">
          <a:xfrm>
            <a:off x="1363093" y="842470"/>
            <a:ext cx="7488832" cy="584775"/>
          </a:xfrm>
          <a:prstGeom prst="rect">
            <a:avLst/>
          </a:prstGeom>
          <a:noFill/>
          <a:ln w="9525">
            <a:noFill/>
            <a:miter lim="800000"/>
            <a:headEnd/>
            <a:tailEnd/>
          </a:ln>
          <a:effectLst/>
        </p:spPr>
        <p:txBody>
          <a:bodyPr wrap="square">
            <a:spAutoFit/>
          </a:bodyPr>
          <a:lstStyle/>
          <a:p>
            <a:pPr>
              <a:defRPr/>
            </a:pPr>
            <a:r>
              <a:rPr lang="es-ES_tradnl" sz="3200" b="1" i="1" dirty="0" smtClean="0">
                <a:solidFill>
                  <a:srgbClr val="C00000"/>
                </a:solidFill>
                <a:effectLst>
                  <a:outerShdw blurRad="38100" dist="38100" dir="2700000" algn="tl">
                    <a:srgbClr val="C0C0C0"/>
                  </a:outerShdw>
                </a:effectLst>
                <a:cs typeface="Times New Roman" pitchFamily="18" charset="0"/>
              </a:rPr>
              <a:t>VERDADES BASICAS QUE DEBE CONOCER    </a:t>
            </a:r>
            <a:r>
              <a:rPr lang="en-US" sz="3200" i="1" dirty="0" smtClean="0">
                <a:solidFill>
                  <a:srgbClr val="C00000"/>
                </a:solidFill>
              </a:rPr>
              <a:t> </a:t>
            </a:r>
            <a:endParaRPr lang="en-US" sz="3200" i="1" dirty="0">
              <a:solidFill>
                <a:srgbClr val="C00000"/>
              </a:solidFill>
            </a:endParaRPr>
          </a:p>
        </p:txBody>
      </p:sp>
      <p:sp>
        <p:nvSpPr>
          <p:cNvPr id="5" name="4 Rectángulo"/>
          <p:cNvSpPr/>
          <p:nvPr/>
        </p:nvSpPr>
        <p:spPr>
          <a:xfrm>
            <a:off x="683568" y="1916832"/>
            <a:ext cx="8136905" cy="52322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es-ES" sz="2800" b="1" dirty="0" smtClean="0">
                <a:ln w="11430"/>
                <a:effectLst>
                  <a:outerShdw blurRad="50800" dist="39000" dir="5460000" algn="tl">
                    <a:srgbClr val="000000">
                      <a:alpha val="38000"/>
                    </a:srgbClr>
                  </a:outerShdw>
                </a:effectLst>
                <a:latin typeface="Aharoni" pitchFamily="2" charset="-79"/>
                <a:cs typeface="Aharoni" pitchFamily="2" charset="-79"/>
              </a:rPr>
              <a:t>Dios el Padre, Hijo, Espíritu Santo</a:t>
            </a:r>
            <a:r>
              <a:rPr lang="es-ES" sz="2800" b="1" cap="none" spc="0" dirty="0" smtClean="0">
                <a:ln w="11430"/>
                <a:effectLst>
                  <a:outerShdw blurRad="50800" dist="39000" dir="5460000" algn="tl">
                    <a:srgbClr val="000000">
                      <a:alpha val="38000"/>
                    </a:srgbClr>
                  </a:outerShdw>
                </a:effectLst>
                <a:latin typeface="Aharoni" pitchFamily="2" charset="-79"/>
                <a:cs typeface="Aharoni" pitchFamily="2" charset="-79"/>
              </a:rPr>
              <a:t>.</a:t>
            </a:r>
            <a:endParaRPr lang="es-ES" sz="2800" b="1" cap="none" spc="0" dirty="0">
              <a:ln w="11430"/>
              <a:effectLst>
                <a:outerShdw blurRad="50800" dist="39000" dir="5460000" algn="tl">
                  <a:srgbClr val="000000">
                    <a:alpha val="38000"/>
                  </a:srgbClr>
                </a:outerShdw>
              </a:effectLst>
              <a:latin typeface="Aharoni" pitchFamily="2" charset="-79"/>
              <a:cs typeface="Aharoni" pitchFamily="2" charset="-79"/>
            </a:endParaRPr>
          </a:p>
        </p:txBody>
      </p:sp>
      <p:sp>
        <p:nvSpPr>
          <p:cNvPr id="6" name="5 Rectángulo"/>
          <p:cNvSpPr/>
          <p:nvPr/>
        </p:nvSpPr>
        <p:spPr>
          <a:xfrm>
            <a:off x="683568" y="2440052"/>
            <a:ext cx="8136905" cy="52322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es-ES" sz="2800" b="1" dirty="0" smtClean="0">
                <a:ln w="11430"/>
                <a:effectLst>
                  <a:outerShdw blurRad="50800" dist="39000" dir="5460000" algn="tl">
                    <a:srgbClr val="000000">
                      <a:alpha val="38000"/>
                    </a:srgbClr>
                  </a:outerShdw>
                </a:effectLst>
                <a:latin typeface="Aharoni" pitchFamily="2" charset="-79"/>
                <a:cs typeface="Aharoni" pitchFamily="2" charset="-79"/>
              </a:rPr>
              <a:t>Plan de Salvación mediante su Hijo</a:t>
            </a:r>
            <a:r>
              <a:rPr lang="es-ES" sz="2800" b="1" cap="none" spc="0" dirty="0" smtClean="0">
                <a:ln w="11430"/>
                <a:effectLst>
                  <a:outerShdw blurRad="50800" dist="39000" dir="5460000" algn="tl">
                    <a:srgbClr val="000000">
                      <a:alpha val="38000"/>
                    </a:srgbClr>
                  </a:outerShdw>
                </a:effectLst>
                <a:latin typeface="Aharoni" pitchFamily="2" charset="-79"/>
                <a:cs typeface="Aharoni" pitchFamily="2" charset="-79"/>
              </a:rPr>
              <a:t>.</a:t>
            </a:r>
            <a:endParaRPr lang="es-ES" sz="2800" b="1" cap="none" spc="0" dirty="0">
              <a:ln w="11430"/>
              <a:effectLst>
                <a:outerShdw blurRad="50800" dist="39000" dir="5460000" algn="tl">
                  <a:srgbClr val="000000">
                    <a:alpha val="38000"/>
                  </a:srgbClr>
                </a:outerShdw>
              </a:effectLst>
              <a:latin typeface="Aharoni" pitchFamily="2" charset="-79"/>
              <a:cs typeface="Aharoni" pitchFamily="2" charset="-79"/>
            </a:endParaRPr>
          </a:p>
        </p:txBody>
      </p:sp>
      <p:sp>
        <p:nvSpPr>
          <p:cNvPr id="7" name="6 Rectángulo"/>
          <p:cNvSpPr/>
          <p:nvPr/>
        </p:nvSpPr>
        <p:spPr>
          <a:xfrm>
            <a:off x="683568" y="2963272"/>
            <a:ext cx="8136905" cy="52322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es-ES" sz="2800" b="1" dirty="0" smtClean="0">
                <a:ln w="11430"/>
                <a:effectLst>
                  <a:outerShdw blurRad="50800" dist="39000" dir="5460000" algn="tl">
                    <a:srgbClr val="000000">
                      <a:alpha val="38000"/>
                    </a:srgbClr>
                  </a:outerShdw>
                </a:effectLst>
                <a:latin typeface="Aharoni" pitchFamily="2" charset="-79"/>
                <a:cs typeface="Aharoni" pitchFamily="2" charset="-79"/>
              </a:rPr>
              <a:t>La ley de Dios / Sábado</a:t>
            </a:r>
            <a:r>
              <a:rPr lang="es-ES" sz="2800" b="1" cap="none" spc="0" dirty="0" smtClean="0">
                <a:ln w="11430"/>
                <a:effectLst>
                  <a:outerShdw blurRad="50800" dist="39000" dir="5460000" algn="tl">
                    <a:srgbClr val="000000">
                      <a:alpha val="38000"/>
                    </a:srgbClr>
                  </a:outerShdw>
                </a:effectLst>
                <a:latin typeface="Aharoni" pitchFamily="2" charset="-79"/>
                <a:cs typeface="Aharoni" pitchFamily="2" charset="-79"/>
              </a:rPr>
              <a:t>.</a:t>
            </a:r>
            <a:endParaRPr lang="es-ES" sz="2800" b="1" cap="none" spc="0" dirty="0">
              <a:ln w="11430"/>
              <a:effectLst>
                <a:outerShdw blurRad="50800" dist="39000" dir="5460000" algn="tl">
                  <a:srgbClr val="000000">
                    <a:alpha val="38000"/>
                  </a:srgbClr>
                </a:outerShdw>
              </a:effectLst>
              <a:latin typeface="Aharoni" pitchFamily="2" charset="-79"/>
              <a:cs typeface="Aharoni" pitchFamily="2" charset="-79"/>
            </a:endParaRPr>
          </a:p>
        </p:txBody>
      </p:sp>
      <p:sp>
        <p:nvSpPr>
          <p:cNvPr id="8" name="7 Rectángulo"/>
          <p:cNvSpPr/>
          <p:nvPr/>
        </p:nvSpPr>
        <p:spPr>
          <a:xfrm>
            <a:off x="683568" y="3486492"/>
            <a:ext cx="8136905" cy="52322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es-ES" sz="2800" b="1" dirty="0" smtClean="0">
                <a:ln w="11430"/>
                <a:effectLst>
                  <a:outerShdw blurRad="50800" dist="39000" dir="5460000" algn="tl">
                    <a:srgbClr val="000000">
                      <a:alpha val="38000"/>
                    </a:srgbClr>
                  </a:outerShdw>
                </a:effectLst>
                <a:latin typeface="Aharoni" pitchFamily="2" charset="-79"/>
                <a:cs typeface="Aharoni" pitchFamily="2" charset="-79"/>
              </a:rPr>
              <a:t>Diezmos y Ofrendas</a:t>
            </a:r>
            <a:r>
              <a:rPr lang="es-ES" sz="2800" b="1" cap="none" spc="0" dirty="0" smtClean="0">
                <a:ln w="11430"/>
                <a:effectLst>
                  <a:outerShdw blurRad="50800" dist="39000" dir="5460000" algn="tl">
                    <a:srgbClr val="000000">
                      <a:alpha val="38000"/>
                    </a:srgbClr>
                  </a:outerShdw>
                </a:effectLst>
                <a:latin typeface="Aharoni" pitchFamily="2" charset="-79"/>
                <a:cs typeface="Aharoni" pitchFamily="2" charset="-79"/>
              </a:rPr>
              <a:t>.</a:t>
            </a:r>
            <a:endParaRPr lang="es-ES" sz="2800" b="1" cap="none" spc="0" dirty="0">
              <a:ln w="11430"/>
              <a:effectLst>
                <a:outerShdw blurRad="50800" dist="39000" dir="5460000" algn="tl">
                  <a:srgbClr val="000000">
                    <a:alpha val="38000"/>
                  </a:srgbClr>
                </a:outerShdw>
              </a:effectLst>
              <a:latin typeface="Aharoni" pitchFamily="2" charset="-79"/>
              <a:cs typeface="Aharoni" pitchFamily="2" charset="-79"/>
            </a:endParaRPr>
          </a:p>
        </p:txBody>
      </p:sp>
      <p:sp>
        <p:nvSpPr>
          <p:cNvPr id="9" name="8 Rectángulo"/>
          <p:cNvSpPr/>
          <p:nvPr/>
        </p:nvSpPr>
        <p:spPr>
          <a:xfrm>
            <a:off x="683568" y="4009712"/>
            <a:ext cx="8136905" cy="52322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es-ES" sz="2800" b="1" dirty="0" smtClean="0">
                <a:ln w="11430"/>
                <a:effectLst>
                  <a:outerShdw blurRad="50800" dist="39000" dir="5460000" algn="tl">
                    <a:srgbClr val="000000">
                      <a:alpha val="38000"/>
                    </a:srgbClr>
                  </a:outerShdw>
                </a:effectLst>
                <a:latin typeface="Aharoni" pitchFamily="2" charset="-79"/>
                <a:cs typeface="Aharoni" pitchFamily="2" charset="-79"/>
              </a:rPr>
              <a:t>Iglesia Remanente</a:t>
            </a:r>
            <a:r>
              <a:rPr lang="es-ES" sz="2800" b="1" cap="none" spc="0" dirty="0" smtClean="0">
                <a:ln w="11430"/>
                <a:effectLst>
                  <a:outerShdw blurRad="50800" dist="39000" dir="5460000" algn="tl">
                    <a:srgbClr val="000000">
                      <a:alpha val="38000"/>
                    </a:srgbClr>
                  </a:outerShdw>
                </a:effectLst>
                <a:latin typeface="Aharoni" pitchFamily="2" charset="-79"/>
                <a:cs typeface="Aharoni" pitchFamily="2" charset="-79"/>
              </a:rPr>
              <a:t>.</a:t>
            </a:r>
            <a:endParaRPr lang="es-ES" sz="2800" b="1" cap="none" spc="0" dirty="0">
              <a:ln w="11430"/>
              <a:effectLst>
                <a:outerShdw blurRad="50800" dist="39000" dir="5460000" algn="tl">
                  <a:srgbClr val="000000">
                    <a:alpha val="38000"/>
                  </a:srgbClr>
                </a:outerShdw>
              </a:effectLst>
              <a:latin typeface="Aharoni" pitchFamily="2" charset="-79"/>
              <a:cs typeface="Aharoni" pitchFamily="2" charset="-79"/>
            </a:endParaRPr>
          </a:p>
        </p:txBody>
      </p:sp>
      <p:sp>
        <p:nvSpPr>
          <p:cNvPr id="10" name="9 Rectángulo"/>
          <p:cNvSpPr/>
          <p:nvPr/>
        </p:nvSpPr>
        <p:spPr>
          <a:xfrm>
            <a:off x="683568" y="4532932"/>
            <a:ext cx="8136905" cy="954107"/>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es-ES" sz="2800" b="1" dirty="0" smtClean="0">
                <a:ln w="11430"/>
                <a:effectLst>
                  <a:outerShdw blurRad="50800" dist="39000" dir="5460000" algn="tl">
                    <a:srgbClr val="000000">
                      <a:alpha val="38000"/>
                    </a:srgbClr>
                  </a:outerShdw>
                </a:effectLst>
                <a:latin typeface="Aharoni" pitchFamily="2" charset="-79"/>
                <a:cs typeface="Aharoni" pitchFamily="2" charset="-79"/>
              </a:rPr>
              <a:t>Cuidado de nuestro cuerpo como el templo del ES</a:t>
            </a:r>
            <a:r>
              <a:rPr lang="es-ES" sz="2800" b="1" cap="none" spc="0" dirty="0" smtClean="0">
                <a:ln w="11430"/>
                <a:effectLst>
                  <a:outerShdw blurRad="50800" dist="39000" dir="5460000" algn="tl">
                    <a:srgbClr val="000000">
                      <a:alpha val="38000"/>
                    </a:srgbClr>
                  </a:outerShdw>
                </a:effectLst>
                <a:latin typeface="Aharoni" pitchFamily="2" charset="-79"/>
                <a:cs typeface="Aharoni" pitchFamily="2" charset="-79"/>
              </a:rPr>
              <a:t>.</a:t>
            </a:r>
            <a:endParaRPr lang="es-ES" sz="2800" b="1" cap="none" spc="0" dirty="0">
              <a:ln w="11430"/>
              <a:effectLst>
                <a:outerShdw blurRad="50800" dist="39000" dir="5460000" algn="tl">
                  <a:srgbClr val="000000">
                    <a:alpha val="38000"/>
                  </a:srgbClr>
                </a:outerShdw>
              </a:effectLst>
              <a:latin typeface="Aharoni" pitchFamily="2" charset="-79"/>
              <a:cs typeface="Aharoni" pitchFamily="2" charset="-79"/>
            </a:endParaRPr>
          </a:p>
        </p:txBody>
      </p:sp>
      <p:sp>
        <p:nvSpPr>
          <p:cNvPr id="11" name="10 Rectángulo"/>
          <p:cNvSpPr/>
          <p:nvPr/>
        </p:nvSpPr>
        <p:spPr>
          <a:xfrm>
            <a:off x="683568" y="5487039"/>
            <a:ext cx="8136905" cy="52322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es-ES" sz="2800" b="1" dirty="0" smtClean="0">
                <a:ln w="11430"/>
                <a:effectLst>
                  <a:outerShdw blurRad="50800" dist="39000" dir="5460000" algn="tl">
                    <a:srgbClr val="000000">
                      <a:alpha val="38000"/>
                    </a:srgbClr>
                  </a:outerShdw>
                </a:effectLst>
                <a:latin typeface="Aharoni" pitchFamily="2" charset="-79"/>
                <a:cs typeface="Aharoni" pitchFamily="2" charset="-79"/>
              </a:rPr>
              <a:t>El bautismo Bíblico por inmersión</a:t>
            </a:r>
            <a:r>
              <a:rPr lang="es-ES" sz="2800" b="1" cap="none" spc="0" dirty="0" smtClean="0">
                <a:ln w="11430"/>
                <a:effectLst>
                  <a:outerShdw blurRad="50800" dist="39000" dir="5460000" algn="tl">
                    <a:srgbClr val="000000">
                      <a:alpha val="38000"/>
                    </a:srgbClr>
                  </a:outerShdw>
                </a:effectLst>
                <a:latin typeface="Aharoni" pitchFamily="2" charset="-79"/>
                <a:cs typeface="Aharoni" pitchFamily="2" charset="-79"/>
              </a:rPr>
              <a:t>.</a:t>
            </a:r>
            <a:endParaRPr lang="es-ES" sz="2800" b="1" cap="none" spc="0" dirty="0">
              <a:ln w="11430"/>
              <a:effectLst>
                <a:outerShdw blurRad="50800" dist="39000" dir="5460000" algn="tl">
                  <a:srgbClr val="000000">
                    <a:alpha val="38000"/>
                  </a:srgbClr>
                </a:outerShdw>
              </a:effectLst>
              <a:latin typeface="Aharoni" pitchFamily="2" charset="-79"/>
              <a:cs typeface="Aharoni" pitchFamily="2" charset="-79"/>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to="" calcmode="lin" valueType="num">
                                      <p:cBhvr>
                                        <p:cTn id="7" dur="1" fill="hold"/>
                                        <p:tgtEl>
                                          <p:spTgt spid="3"/>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to="" calcmode="lin" valueType="num">
                                      <p:cBhvr>
                                        <p:cTn id="12" dur="1" fill="hold"/>
                                        <p:tgtEl>
                                          <p:spTgt spid="4"/>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to="" calcmode="lin" valueType="num">
                                      <p:cBhvr>
                                        <p:cTn id="17" dur="1" fill="hold"/>
                                        <p:tgtEl>
                                          <p:spTgt spid="5"/>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 to="" calcmode="lin" valueType="num">
                                      <p:cBhvr>
                                        <p:cTn id="22" dur="1" fill="hold"/>
                                        <p:tgtEl>
                                          <p:spTgt spid="6"/>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 to="" calcmode="lin" valueType="num">
                                      <p:cBhvr>
                                        <p:cTn id="27" dur="1" fill="hold"/>
                                        <p:tgtEl>
                                          <p:spTgt spid="7"/>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 to="" calcmode="lin" valueType="num">
                                      <p:cBhvr>
                                        <p:cTn id="32" dur="1" fill="hold"/>
                                        <p:tgtEl>
                                          <p:spTgt spid="8"/>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to="" calcmode="lin" valueType="num">
                                      <p:cBhvr>
                                        <p:cTn id="37" dur="1" fill="hold"/>
                                        <p:tgtEl>
                                          <p:spTgt spid="9"/>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 to="" calcmode="lin" valueType="num">
                                      <p:cBhvr>
                                        <p:cTn id="42" dur="1" fill="hold"/>
                                        <p:tgtEl>
                                          <p:spTgt spid="10"/>
                                        </p:tgtEl>
                                        <p:attrNameLst>
                                          <p:attrName/>
                                        </p:attrNameLst>
                                      </p:cBhvr>
                                    </p:anim>
                                  </p:childTnLst>
                                </p:cTn>
                              </p:par>
                            </p:childTnLst>
                          </p:cTn>
                        </p:par>
                      </p:childTnLst>
                    </p:cTn>
                  </p:par>
                  <p:par>
                    <p:cTn id="43" fill="hold">
                      <p:stCondLst>
                        <p:cond delay="indefinite"/>
                      </p:stCondLst>
                      <p:childTnLst>
                        <p:par>
                          <p:cTn id="44" fill="hold">
                            <p:stCondLst>
                              <p:cond delay="0"/>
                            </p:stCondLst>
                            <p:childTnLst>
                              <p:par>
                                <p:cTn id="45" presetID="24"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 to="" calcmode="lin" valueType="num">
                                      <p:cBhvr>
                                        <p:cTn id="47" dur="1" fill="hold"/>
                                        <p:tgtEl>
                                          <p:spTgt spid="11"/>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5" grpId="0"/>
      <p:bldP spid="6" grpId="0"/>
      <p:bldP spid="7" grpId="0"/>
      <p:bldP spid="8" grpId="0"/>
      <p:bldP spid="9" grpId="0"/>
      <p:bldP spid="10" grpId="0"/>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42875"/>
            <a:ext cx="9144000" cy="6858000"/>
          </a:xfrm>
          <a:prstGeom prst="rect">
            <a:avLst/>
          </a:prstGeom>
        </p:spPr>
      </p:pic>
      <p:sp>
        <p:nvSpPr>
          <p:cNvPr id="4" name="3 Rectángulo"/>
          <p:cNvSpPr/>
          <p:nvPr/>
        </p:nvSpPr>
        <p:spPr>
          <a:xfrm>
            <a:off x="323528" y="1772816"/>
            <a:ext cx="8568951" cy="4031873"/>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es-PE" sz="3200" dirty="0" smtClean="0"/>
              <a:t>"Todo el que entre en la vida nueva debiera entender, antes de su bautismo, </a:t>
            </a:r>
            <a:r>
              <a:rPr lang="es-PE" sz="3200" u="sng" dirty="0" smtClean="0">
                <a:solidFill>
                  <a:srgbClr val="C00000"/>
                </a:solidFill>
              </a:rPr>
              <a:t>que el Señor requiere los afectos indivisos</a:t>
            </a:r>
            <a:r>
              <a:rPr lang="es-PE" sz="3200" dirty="0" smtClean="0"/>
              <a:t>... Es esencial la práctica de la verdad. El fruto que se lleva testifica acerca del carácter del árbol... Se necesita una conversión cabal a la verdad" </a:t>
            </a:r>
            <a:r>
              <a:rPr lang="es-PE" sz="3200" dirty="0" err="1" smtClean="0"/>
              <a:t>The</a:t>
            </a:r>
            <a:r>
              <a:rPr lang="es-PE" sz="3200" dirty="0" smtClean="0"/>
              <a:t> </a:t>
            </a:r>
            <a:r>
              <a:rPr lang="es-PE" sz="3200" dirty="0" err="1" smtClean="0"/>
              <a:t>Faith</a:t>
            </a:r>
            <a:r>
              <a:rPr lang="es-PE" sz="3200" dirty="0" smtClean="0"/>
              <a:t> I Live </a:t>
            </a:r>
            <a:r>
              <a:rPr lang="es-PE" sz="3200" dirty="0" err="1" smtClean="0"/>
              <a:t>By</a:t>
            </a:r>
            <a:r>
              <a:rPr lang="es-PE" sz="3200" dirty="0" smtClean="0"/>
              <a:t>, page 147, </a:t>
            </a:r>
            <a:r>
              <a:rPr lang="es-PE" sz="3200" dirty="0" err="1" smtClean="0"/>
              <a:t>paragraph</a:t>
            </a:r>
            <a:r>
              <a:rPr lang="es-PE" sz="3200" dirty="0" smtClean="0"/>
              <a:t> 2 </a:t>
            </a:r>
            <a:r>
              <a:rPr lang="es-PE" sz="3200" dirty="0" err="1" smtClean="0"/>
              <a:t>Chapter</a:t>
            </a:r>
            <a:r>
              <a:rPr lang="es-PE" sz="3200" dirty="0" smtClean="0"/>
              <a:t> </a:t>
            </a:r>
            <a:r>
              <a:rPr lang="es-PE" sz="3200" dirty="0" err="1" smtClean="0"/>
              <a:t>Title</a:t>
            </a:r>
            <a:r>
              <a:rPr lang="es-PE" sz="3200" dirty="0" smtClean="0"/>
              <a:t>: </a:t>
            </a:r>
            <a:r>
              <a:rPr lang="es-PE" sz="3200" dirty="0" err="1" smtClean="0"/>
              <a:t>Conversion</a:t>
            </a:r>
            <a:r>
              <a:rPr lang="es-PE" sz="3200" dirty="0" smtClean="0"/>
              <a:t> And </a:t>
            </a:r>
            <a:r>
              <a:rPr lang="es-PE" sz="3200" dirty="0" err="1" smtClean="0"/>
              <a:t>The</a:t>
            </a:r>
            <a:r>
              <a:rPr lang="es-PE" sz="3200" dirty="0" smtClean="0"/>
              <a:t> New </a:t>
            </a:r>
            <a:r>
              <a:rPr lang="es-PE" sz="3200" dirty="0" err="1" smtClean="0"/>
              <a:t>Life</a:t>
            </a:r>
            <a:r>
              <a:rPr lang="es-PE" sz="3200" dirty="0" smtClean="0"/>
              <a:t>.</a:t>
            </a:r>
          </a:p>
        </p:txBody>
      </p:sp>
      <p:sp>
        <p:nvSpPr>
          <p:cNvPr id="3" name="Rectangle 2"/>
          <p:cNvSpPr>
            <a:spLocks noChangeArrowheads="1"/>
          </p:cNvSpPr>
          <p:nvPr/>
        </p:nvSpPr>
        <p:spPr bwMode="auto">
          <a:xfrm>
            <a:off x="971600" y="828001"/>
            <a:ext cx="7776864" cy="584775"/>
          </a:xfrm>
          <a:prstGeom prst="rect">
            <a:avLst/>
          </a:prstGeom>
          <a:noFill/>
          <a:ln w="9525">
            <a:noFill/>
            <a:miter lim="800000"/>
            <a:headEnd/>
            <a:tailEnd/>
          </a:ln>
          <a:effectLst/>
        </p:spPr>
        <p:txBody>
          <a:bodyPr wrap="square">
            <a:spAutoFit/>
          </a:bodyPr>
          <a:lstStyle/>
          <a:p>
            <a:pPr>
              <a:defRPr/>
            </a:pPr>
            <a:r>
              <a:rPr lang="es-ES_tradnl" sz="3200" b="1" i="1" dirty="0" smtClean="0">
                <a:solidFill>
                  <a:srgbClr val="C00000"/>
                </a:solidFill>
                <a:effectLst>
                  <a:outerShdw blurRad="38100" dist="38100" dir="2700000" algn="tl">
                    <a:srgbClr val="C0C0C0"/>
                  </a:outerShdw>
                </a:effectLst>
                <a:cs typeface="Times New Roman" pitchFamily="18" charset="0"/>
              </a:rPr>
              <a:t>Lo que debe entender antes de su bautismo  </a:t>
            </a:r>
            <a:r>
              <a:rPr lang="en-US" sz="3200" i="1" dirty="0" smtClean="0">
                <a:solidFill>
                  <a:srgbClr val="C00000"/>
                </a:solidFill>
              </a:rPr>
              <a:t> </a:t>
            </a:r>
            <a:endParaRPr lang="en-US" sz="3200" i="1"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3 Rectángulo"/>
          <p:cNvSpPr/>
          <p:nvPr/>
        </p:nvSpPr>
        <p:spPr>
          <a:xfrm>
            <a:off x="382985" y="1988840"/>
            <a:ext cx="8496943" cy="3970318"/>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es-PE" sz="2800" dirty="0" smtClean="0"/>
              <a:t>Los niños de ocho años pueden entender la religión:</a:t>
            </a:r>
            <a:br>
              <a:rPr lang="es-PE" sz="2800" dirty="0" smtClean="0"/>
            </a:br>
            <a:r>
              <a:rPr lang="es-PE" sz="2800" dirty="0" smtClean="0"/>
              <a:t>"Los niños de ocho, diez y doce años tienen ya bastante edad para que se les hable de la religión personal. No mencionéis a vuestros hijos algún período futuro en el que tendrán bastante edad para arrepentirse y creer en la verdad. </a:t>
            </a:r>
            <a:r>
              <a:rPr lang="es-PE" sz="2800" u="sng" dirty="0" smtClean="0"/>
              <a:t>Si son debidamente instruidos, los niños, aun los de poca edad, pueden tener opiniones correctas acerca de su estado de pecado</a:t>
            </a:r>
            <a:r>
              <a:rPr lang="es-PE" sz="2800" dirty="0" smtClean="0"/>
              <a:t> y el camino</a:t>
            </a:r>
            <a:br>
              <a:rPr lang="es-PE" sz="2800" dirty="0" smtClean="0"/>
            </a:br>
            <a:r>
              <a:rPr lang="es-PE" sz="2800" dirty="0" smtClean="0"/>
              <a:t>de salvación por Cristo</a:t>
            </a:r>
            <a:r>
              <a:rPr lang="es-PE" sz="2000" dirty="0" smtClean="0"/>
              <a:t>“  </a:t>
            </a:r>
            <a:r>
              <a:rPr lang="es-PE" sz="2000" dirty="0" smtClean="0">
                <a:solidFill>
                  <a:srgbClr val="C00000"/>
                </a:solidFill>
              </a:rPr>
              <a:t>(Joyas de los Testimonios, tomo 1, pág. 150).</a:t>
            </a:r>
            <a:endParaRPr lang="es-PE" sz="2800" dirty="0" smtClean="0">
              <a:solidFill>
                <a:srgbClr val="C00000"/>
              </a:solidFill>
            </a:endParaRPr>
          </a:p>
        </p:txBody>
      </p:sp>
      <p:sp>
        <p:nvSpPr>
          <p:cNvPr id="3" name="Rectangle 2"/>
          <p:cNvSpPr>
            <a:spLocks noChangeArrowheads="1"/>
          </p:cNvSpPr>
          <p:nvPr/>
        </p:nvSpPr>
        <p:spPr bwMode="auto">
          <a:xfrm>
            <a:off x="827584" y="828001"/>
            <a:ext cx="7776864" cy="584775"/>
          </a:xfrm>
          <a:prstGeom prst="rect">
            <a:avLst/>
          </a:prstGeom>
          <a:noFill/>
          <a:ln w="9525">
            <a:noFill/>
            <a:miter lim="800000"/>
            <a:headEnd/>
            <a:tailEnd/>
          </a:ln>
          <a:effectLst/>
        </p:spPr>
        <p:txBody>
          <a:bodyPr wrap="square">
            <a:spAutoFit/>
          </a:bodyPr>
          <a:lstStyle/>
          <a:p>
            <a:pPr>
              <a:defRPr/>
            </a:pPr>
            <a:r>
              <a:rPr lang="es-ES_tradnl" sz="3200" b="1" i="1" dirty="0" smtClean="0">
                <a:solidFill>
                  <a:srgbClr val="C00000"/>
                </a:solidFill>
                <a:effectLst>
                  <a:outerShdw blurRad="38100" dist="38100" dir="2700000" algn="tl">
                    <a:srgbClr val="C0C0C0"/>
                  </a:outerShdw>
                </a:effectLst>
                <a:cs typeface="Times New Roman" pitchFamily="18" charset="0"/>
              </a:rPr>
              <a:t>Elena G.de White: Bautismo de menores  </a:t>
            </a:r>
            <a:r>
              <a:rPr lang="en-US" sz="3200" i="1" dirty="0" smtClean="0">
                <a:solidFill>
                  <a:srgbClr val="C00000"/>
                </a:solidFill>
              </a:rPr>
              <a:t> </a:t>
            </a:r>
            <a:endParaRPr lang="en-US" sz="3200" i="1"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3 Rectángulo"/>
          <p:cNvSpPr/>
          <p:nvPr/>
        </p:nvSpPr>
        <p:spPr>
          <a:xfrm>
            <a:off x="323528" y="1268760"/>
            <a:ext cx="8496943" cy="4832092"/>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es-PE" sz="2800" b="1" dirty="0" smtClean="0"/>
              <a:t>Puede ser el mejor momento:</a:t>
            </a:r>
            <a:r>
              <a:rPr lang="es-PE" sz="2800" dirty="0" smtClean="0"/>
              <a:t> "Se me refirió a las muchas promesas preciosas registradas para aquellos que buscan temprano a su Salvador. "</a:t>
            </a:r>
            <a:r>
              <a:rPr lang="es-PE" sz="2800" u="sng" dirty="0" smtClean="0"/>
              <a:t>Acuérdate de tu Creador en los días de tu juventud</a:t>
            </a:r>
            <a:r>
              <a:rPr lang="es-PE" sz="2800" dirty="0" smtClean="0"/>
              <a:t>, antes que vengan los malos días, y lleguen los años, de los cuales digas, no tengo en ellos contentamiento" (</a:t>
            </a:r>
            <a:r>
              <a:rPr lang="es-PE" sz="2800" dirty="0" err="1" smtClean="0"/>
              <a:t>Ecl</a:t>
            </a:r>
            <a:r>
              <a:rPr lang="es-PE" sz="2800" dirty="0" smtClean="0"/>
              <a:t>. 12: 1). El gran Pastor de Israel dice todavía: </a:t>
            </a:r>
            <a:r>
              <a:rPr lang="es-PE" sz="2800" u="sng" dirty="0" smtClean="0"/>
              <a:t>"Dejad a los niños, y no les impidáis de venir a mí; porque de los tales es el reino de los cielos" </a:t>
            </a:r>
            <a:r>
              <a:rPr lang="es-PE" sz="2800" dirty="0" smtClean="0"/>
              <a:t>(Mat. 19: 14). </a:t>
            </a:r>
            <a:r>
              <a:rPr lang="es-PE" sz="2800" u="sng" dirty="0" smtClean="0"/>
              <a:t>Enseñad a vuestros hijos que la juventud es el mejor tiempo para buscar al Señor“</a:t>
            </a:r>
            <a:endParaRPr lang="es-PE" sz="2800" dirty="0" smtClean="0"/>
          </a:p>
          <a:p>
            <a:pPr algn="just"/>
            <a:r>
              <a:rPr lang="es-PE" sz="2800" dirty="0" smtClean="0"/>
              <a:t>(JT, Tomo 1  págs.146,147,150).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3 Rectángulo"/>
          <p:cNvSpPr/>
          <p:nvPr/>
        </p:nvSpPr>
        <p:spPr>
          <a:xfrm>
            <a:off x="755576" y="1196752"/>
            <a:ext cx="8064897" cy="464742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s-PE" sz="2800" b="1" dirty="0" smtClean="0"/>
              <a:t>¿Cuándo está listo un niño para aceptar a Jesús como Salvador?</a:t>
            </a:r>
            <a:r>
              <a:rPr lang="es-PE" sz="2800" dirty="0" smtClean="0"/>
              <a:t/>
            </a:r>
            <a:br>
              <a:rPr lang="es-PE" sz="2800" dirty="0" smtClean="0"/>
            </a:br>
            <a:r>
              <a:rPr lang="es-PE" sz="2800" dirty="0" smtClean="0"/>
              <a:t>* Madurez mental del niño</a:t>
            </a:r>
            <a:br>
              <a:rPr lang="es-PE" sz="2800" dirty="0" smtClean="0"/>
            </a:br>
            <a:r>
              <a:rPr lang="es-PE" sz="2800" dirty="0" smtClean="0"/>
              <a:t>* Trasfondo religioso del niño</a:t>
            </a:r>
            <a:br>
              <a:rPr lang="es-PE" sz="2800" dirty="0" smtClean="0"/>
            </a:br>
            <a:r>
              <a:rPr lang="es-PE" sz="2800" dirty="0" smtClean="0"/>
              <a:t>* Habilidad del niño para amar y confiar</a:t>
            </a:r>
            <a:br>
              <a:rPr lang="es-PE" sz="2800" dirty="0" smtClean="0"/>
            </a:br>
            <a:r>
              <a:rPr lang="es-PE" sz="2800" dirty="0" smtClean="0"/>
              <a:t>* Conocimiento de las Escrituras</a:t>
            </a:r>
          </a:p>
          <a:p>
            <a:r>
              <a:rPr lang="es-PE" sz="2800" dirty="0" smtClean="0"/>
              <a:t>* El hogar del niño</a:t>
            </a:r>
          </a:p>
          <a:p>
            <a:r>
              <a:rPr lang="es-PE" sz="2000" dirty="0" smtClean="0"/>
              <a:t>"Enséñales a amar" , editado por la</a:t>
            </a:r>
            <a:br>
              <a:rPr lang="es-PE" sz="2000" dirty="0" smtClean="0"/>
            </a:br>
            <a:r>
              <a:rPr lang="es-PE" sz="2000" dirty="0" smtClean="0"/>
              <a:t>Asociación publicadora Intermanerica, escrito por </a:t>
            </a:r>
            <a:r>
              <a:rPr lang="es-PE" sz="2000" dirty="0" err="1" smtClean="0"/>
              <a:t>Donna</a:t>
            </a:r>
            <a:r>
              <a:rPr lang="es-PE" sz="2000" dirty="0" smtClean="0"/>
              <a:t> </a:t>
            </a:r>
            <a:r>
              <a:rPr lang="es-PE" sz="2000" dirty="0" err="1" smtClean="0"/>
              <a:t>Habenitch</a:t>
            </a:r>
            <a:r>
              <a:rPr lang="es-PE" sz="2000" dirty="0" smtClean="0"/>
              <a:t> (doctora</a:t>
            </a:r>
            <a:br>
              <a:rPr lang="es-PE" sz="2000" dirty="0" smtClean="0"/>
            </a:br>
            <a:r>
              <a:rPr lang="es-PE" sz="2000" dirty="0" smtClean="0"/>
              <a:t>en Psicología Educacional y Aconsejamiento). En el capítulo 17, "La iglesia</a:t>
            </a:r>
            <a:br>
              <a:rPr lang="es-PE" sz="2000" dirty="0" smtClean="0"/>
            </a:br>
            <a:r>
              <a:rPr lang="es-PE" sz="2000" dirty="0" smtClean="0"/>
              <a:t>y el niño", aborda el tema del bautismo (</a:t>
            </a:r>
            <a:r>
              <a:rPr lang="es-PE" sz="2000" dirty="0" err="1" smtClean="0"/>
              <a:t>pp</a:t>
            </a:r>
            <a:r>
              <a:rPr lang="es-PE" sz="2000" dirty="0" smtClean="0"/>
              <a:t> 218-223):</a:t>
            </a:r>
            <a:endParaRPr lang="es-ES" sz="3600" b="1" cap="none" spc="0" dirty="0">
              <a:ln w="11430"/>
              <a:effectLst>
                <a:outerShdw blurRad="50800" dist="39000" dir="5460000" algn="tl">
                  <a:srgbClr val="000000">
                    <a:alpha val="38000"/>
                  </a:srgbClr>
                </a:outerShdw>
              </a:effectLst>
              <a:latin typeface="Aharoni" pitchFamily="2" charset="-79"/>
              <a:cs typeface="Aharoni" pitchFamily="2" charset="-79"/>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4818" name="Rectangle 2"/>
          <p:cNvSpPr>
            <a:spLocks noChangeArrowheads="1"/>
          </p:cNvSpPr>
          <p:nvPr/>
        </p:nvSpPr>
        <p:spPr bwMode="auto">
          <a:xfrm>
            <a:off x="827584" y="1844824"/>
            <a:ext cx="8064896" cy="3108543"/>
          </a:xfrm>
          <a:prstGeom prst="rect">
            <a:avLst/>
          </a:prstGeom>
          <a:noFill/>
          <a:ln w="9525">
            <a:noFill/>
            <a:miter lim="800000"/>
            <a:headEnd/>
            <a:tailEnd/>
          </a:ln>
        </p:spPr>
        <p:txBody>
          <a:bodyPr wrap="square">
            <a:spAutoFit/>
          </a:bodyPr>
          <a:lstStyle/>
          <a:p>
            <a: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 pos="13258800" algn="l"/>
                <a:tab pos="13716000" algn="l"/>
                <a:tab pos="14173200" algn="l"/>
                <a:tab pos="14630400" algn="l"/>
              </a:tabLst>
            </a:pPr>
            <a:r>
              <a:rPr lang="es-ES_tradnl" sz="2800" b="1" dirty="0" smtClean="0">
                <a:cs typeface="Times New Roman" pitchFamily="18" charset="0"/>
              </a:rPr>
              <a:t>Re bautismo:</a:t>
            </a:r>
            <a:endParaRPr lang="en-US" sz="2800" dirty="0">
              <a:cs typeface="Times New Roman" pitchFamily="18" charset="0"/>
            </a:endParaRPr>
          </a:p>
          <a:p>
            <a:pPr algn="just" eaLnBrk="0" hangingPunc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 pos="13258800" algn="l"/>
                <a:tab pos="13716000" algn="l"/>
                <a:tab pos="14173200" algn="l"/>
                <a:tab pos="14630400" algn="l"/>
              </a:tabLst>
            </a:pPr>
            <a:r>
              <a:rPr lang="es-ES_tradnl" sz="2800" dirty="0">
                <a:cs typeface="Times New Roman" pitchFamily="18" charset="0"/>
              </a:rPr>
              <a:t>El </a:t>
            </a:r>
            <a:r>
              <a:rPr lang="es-ES_tradnl" sz="2800" dirty="0" smtClean="0">
                <a:cs typeface="Times New Roman" pitchFamily="18" charset="0"/>
              </a:rPr>
              <a:t>re-bautismo es bíblico.</a:t>
            </a:r>
          </a:p>
          <a:p>
            <a:pPr algn="just" eaLnBrk="0" hangingPunc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 pos="13258800" algn="l"/>
                <a:tab pos="13716000" algn="l"/>
                <a:tab pos="14173200" algn="l"/>
                <a:tab pos="14630400" algn="l"/>
              </a:tabLst>
            </a:pPr>
            <a:r>
              <a:rPr lang="es-ES_tradnl" sz="2800" dirty="0" smtClean="0">
                <a:cs typeface="Times New Roman" pitchFamily="18" charset="0"/>
              </a:rPr>
              <a:t>12 discípulos en Éfeso son rebautizados por no conocer la verdad del Espíritu Santo. </a:t>
            </a:r>
          </a:p>
          <a:p>
            <a:pPr algn="just" eaLnBrk="0" hangingPunc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 pos="13258800" algn="l"/>
                <a:tab pos="13716000" algn="l"/>
                <a:tab pos="14173200" algn="l"/>
                <a:tab pos="14630400" algn="l"/>
              </a:tabLst>
            </a:pPr>
            <a:r>
              <a:rPr lang="es-ES_tradnl" sz="2800" dirty="0" smtClean="0">
                <a:cs typeface="Times New Roman" pitchFamily="18" charset="0"/>
              </a:rPr>
              <a:t>“Cuando oyeron esto, fueron bautizados en el nombre del Señor Jesús” ver. 5</a:t>
            </a:r>
          </a:p>
          <a:p>
            <a:pPr algn="just" eaLnBrk="0" hangingPunc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 pos="13258800" algn="l"/>
                <a:tab pos="13716000" algn="l"/>
                <a:tab pos="14173200" algn="l"/>
                <a:tab pos="14630400" algn="l"/>
              </a:tabLst>
            </a:pPr>
            <a:r>
              <a:rPr lang="es-ES_tradnl" sz="2800" dirty="0" smtClean="0">
                <a:cs typeface="Times New Roman" pitchFamily="18" charset="0"/>
              </a:rPr>
              <a:t>(Hechos 19:1-5).</a:t>
            </a:r>
            <a:endParaRPr lang="en-US" sz="2800" dirty="0"/>
          </a:p>
        </p:txBody>
      </p:sp>
    </p:spTree>
  </p:cSld>
  <p:clrMapOvr>
    <a:masterClrMapping/>
  </p:clrMapOvr>
  <p:transition>
    <p:rand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4818" name="Rectangle 2"/>
          <p:cNvSpPr>
            <a:spLocks noChangeArrowheads="1"/>
          </p:cNvSpPr>
          <p:nvPr/>
        </p:nvSpPr>
        <p:spPr bwMode="auto">
          <a:xfrm>
            <a:off x="575048" y="1988840"/>
            <a:ext cx="8568952" cy="2308324"/>
          </a:xfrm>
          <a:prstGeom prst="rect">
            <a:avLst/>
          </a:prstGeom>
          <a:noFill/>
          <a:ln w="9525">
            <a:noFill/>
            <a:miter lim="800000"/>
            <a:headEnd/>
            <a:tailEnd/>
          </a:ln>
        </p:spPr>
        <p:txBody>
          <a:bodyPr wrap="square">
            <a:spAutoFit/>
          </a:bodyPr>
          <a:lstStyle/>
          <a:p>
            <a: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 pos="13258800" algn="l"/>
                <a:tab pos="13716000" algn="l"/>
                <a:tab pos="14173200" algn="l"/>
                <a:tab pos="14630400" algn="l"/>
              </a:tabLst>
            </a:pPr>
            <a:r>
              <a:rPr lang="es-ES_tradnl" sz="2400" b="1" dirty="0" smtClean="0">
                <a:cs typeface="Times New Roman" pitchFamily="18" charset="0"/>
              </a:rPr>
              <a:t>Bautismo por voto Especial:</a:t>
            </a:r>
          </a:p>
          <a:p>
            <a: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 pos="13258800" algn="l"/>
                <a:tab pos="13716000" algn="l"/>
                <a:tab pos="14173200" algn="l"/>
                <a:tab pos="14630400" algn="l"/>
              </a:tabLst>
            </a:pPr>
            <a:endParaRPr lang="es-ES_tradnl" sz="2400" b="1" dirty="0" smtClean="0">
              <a:cs typeface="Times New Roman" pitchFamily="18" charset="0"/>
            </a:endParaRPr>
          </a:p>
          <a:p>
            <a:pPr>
              <a:buFont typeface="Wingdings" pitchFamily="2" charset="2"/>
              <a:buChar char="Ø"/>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 pos="13258800" algn="l"/>
                <a:tab pos="13716000" algn="l"/>
                <a:tab pos="14173200" algn="l"/>
                <a:tab pos="14630400" algn="l"/>
              </a:tabLst>
            </a:pPr>
            <a:r>
              <a:rPr lang="es-ES_tradnl" sz="2400" b="1" dirty="0" smtClean="0">
                <a:cs typeface="Times New Roman" pitchFamily="18" charset="0"/>
              </a:rPr>
              <a:t> </a:t>
            </a:r>
            <a:r>
              <a:rPr lang="es-ES_tradnl" sz="2400" dirty="0" smtClean="0">
                <a:cs typeface="Times New Roman" pitchFamily="18" charset="0"/>
              </a:rPr>
              <a:t>Uno de los conyugues no quiere casarse.</a:t>
            </a:r>
          </a:p>
          <a:p>
            <a:pPr>
              <a:buFont typeface="Wingdings" pitchFamily="2" charset="2"/>
              <a:buChar char="Ø"/>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 pos="13258800" algn="l"/>
                <a:tab pos="13716000" algn="l"/>
                <a:tab pos="14173200" algn="l"/>
                <a:tab pos="14630400" algn="l"/>
              </a:tabLst>
            </a:pPr>
            <a:r>
              <a:rPr lang="es-ES_tradnl" sz="2400" dirty="0" smtClean="0">
                <a:cs typeface="Times New Roman" pitchFamily="18" charset="0"/>
              </a:rPr>
              <a:t> Debe estar asistiendo a la iglesia por lo menos dos años.</a:t>
            </a:r>
          </a:p>
          <a:p>
            <a:pPr>
              <a:buFont typeface="Wingdings" pitchFamily="2" charset="2"/>
              <a:buChar char="Ø"/>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 pos="13258800" algn="l"/>
                <a:tab pos="13716000" algn="l"/>
                <a:tab pos="14173200" algn="l"/>
                <a:tab pos="14630400" algn="l"/>
              </a:tabLst>
            </a:pPr>
            <a:r>
              <a:rPr lang="es-ES_tradnl" sz="2400" dirty="0" smtClean="0">
                <a:cs typeface="Times New Roman" pitchFamily="18" charset="0"/>
              </a:rPr>
              <a:t> Convivencia por cinco años.</a:t>
            </a:r>
          </a:p>
          <a:p>
            <a:pPr>
              <a:buFont typeface="Wingdings" pitchFamily="2" charset="2"/>
              <a:buChar char="Ø"/>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 pos="13258800" algn="l"/>
                <a:tab pos="13716000" algn="l"/>
                <a:tab pos="14173200" algn="l"/>
                <a:tab pos="14630400" algn="l"/>
              </a:tabLst>
            </a:pPr>
            <a:r>
              <a:rPr lang="es-ES_tradnl" sz="2400" dirty="0" smtClean="0">
                <a:cs typeface="Times New Roman" pitchFamily="18" charset="0"/>
              </a:rPr>
              <a:t> No debe tener impedimento legal para el matrimonio. </a:t>
            </a:r>
            <a:endParaRPr lang="en-US" sz="900" dirty="0">
              <a:cs typeface="Times New Roman" pitchFamily="18" charset="0"/>
            </a:endParaRPr>
          </a:p>
        </p:txBody>
      </p:sp>
    </p:spTree>
  </p:cSld>
  <p:clrMapOvr>
    <a:masterClrMapping/>
  </p:clrMapOvr>
  <p:transition>
    <p:rand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4818" name="Rectangle 2"/>
          <p:cNvSpPr>
            <a:spLocks noChangeArrowheads="1"/>
          </p:cNvSpPr>
          <p:nvPr/>
        </p:nvSpPr>
        <p:spPr bwMode="auto">
          <a:xfrm>
            <a:off x="323528" y="1772816"/>
            <a:ext cx="8820472" cy="2677656"/>
          </a:xfrm>
          <a:prstGeom prst="rect">
            <a:avLst/>
          </a:prstGeom>
          <a:noFill/>
          <a:ln w="9525">
            <a:noFill/>
            <a:miter lim="800000"/>
            <a:headEnd/>
            <a:tailEnd/>
          </a:ln>
        </p:spPr>
        <p:txBody>
          <a:bodyPr wrap="square">
            <a:spAutoFit/>
          </a:bodyPr>
          <a:lstStyle/>
          <a:p>
            <a: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 pos="13258800" algn="l"/>
                <a:tab pos="13716000" algn="l"/>
                <a:tab pos="14173200" algn="l"/>
                <a:tab pos="14630400" algn="l"/>
              </a:tabLst>
            </a:pPr>
            <a:r>
              <a:rPr lang="es-ES_tradnl" sz="2400" b="1" dirty="0" smtClean="0">
                <a:cs typeface="Times New Roman" pitchFamily="18" charset="0"/>
              </a:rPr>
              <a:t>Proceso para el Bautismo por voto Especial:</a:t>
            </a:r>
          </a:p>
          <a:p>
            <a: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 pos="13258800" algn="l"/>
                <a:tab pos="13716000" algn="l"/>
                <a:tab pos="14173200" algn="l"/>
                <a:tab pos="14630400" algn="l"/>
              </a:tabLst>
            </a:pPr>
            <a:endParaRPr lang="es-ES_tradnl" sz="2400" b="1" dirty="0" smtClean="0">
              <a:cs typeface="Times New Roman" pitchFamily="18" charset="0"/>
            </a:endParaRPr>
          </a:p>
          <a:p>
            <a:pPr>
              <a:buFont typeface="Wingdings" pitchFamily="2" charset="2"/>
              <a:buChar char="Ø"/>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 pos="13258800" algn="l"/>
                <a:tab pos="13716000" algn="l"/>
                <a:tab pos="14173200" algn="l"/>
                <a:tab pos="14630400" algn="l"/>
              </a:tabLst>
            </a:pPr>
            <a:r>
              <a:rPr lang="es-ES_tradnl" sz="2400" b="1" dirty="0" smtClean="0">
                <a:cs typeface="Times New Roman" pitchFamily="18" charset="0"/>
              </a:rPr>
              <a:t> </a:t>
            </a:r>
            <a:r>
              <a:rPr lang="es-ES_tradnl" sz="2400" dirty="0" smtClean="0">
                <a:cs typeface="Times New Roman" pitchFamily="18" charset="0"/>
              </a:rPr>
              <a:t>Con voto de la junta de la Iglesia solicita la aprobación de la junta directiva del campo.</a:t>
            </a:r>
          </a:p>
          <a:p>
            <a:pPr>
              <a:buFont typeface="Wingdings" pitchFamily="2" charset="2"/>
              <a:buChar char="Ø"/>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 pos="13258800" algn="l"/>
                <a:tab pos="13716000" algn="l"/>
                <a:tab pos="14173200" algn="l"/>
                <a:tab pos="14630400" algn="l"/>
              </a:tabLst>
            </a:pPr>
            <a:r>
              <a:rPr lang="es-ES_tradnl" sz="2400" dirty="0" smtClean="0">
                <a:cs typeface="Times New Roman" pitchFamily="18" charset="0"/>
              </a:rPr>
              <a:t> Una vez autorizada por la junta de la Asociación/Campo podemos bautizar. </a:t>
            </a:r>
          </a:p>
          <a:p>
            <a: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 pos="13258800" algn="l"/>
                <a:tab pos="13716000" algn="l"/>
                <a:tab pos="14173200" algn="l"/>
                <a:tab pos="14630400" algn="l"/>
              </a:tabLst>
            </a:pPr>
            <a:endParaRPr lang="es-ES_tradnl" sz="2400" dirty="0" smtClean="0">
              <a:cs typeface="Times New Roman" pitchFamily="18" charset="0"/>
            </a:endParaRPr>
          </a:p>
        </p:txBody>
      </p:sp>
    </p:spTree>
  </p:cSld>
  <p:clrMapOvr>
    <a:masterClrMapping/>
  </p:clrMapOvr>
  <p:transition>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050" name="Rectangle 2"/>
          <p:cNvSpPr>
            <a:spLocks noChangeArrowheads="1"/>
          </p:cNvSpPr>
          <p:nvPr/>
        </p:nvSpPr>
        <p:spPr bwMode="auto">
          <a:xfrm>
            <a:off x="792501" y="1030295"/>
            <a:ext cx="7416824" cy="954107"/>
          </a:xfrm>
          <a:prstGeom prst="rect">
            <a:avLst/>
          </a:prstGeom>
          <a:noFill/>
          <a:ln w="9525">
            <a:noFill/>
            <a:miter lim="800000"/>
            <a:headEnd/>
            <a:tailEnd/>
          </a:ln>
          <a:effectLst/>
        </p:spPr>
        <p:txBody>
          <a:bodyPr wrap="square">
            <a:spAutoFit/>
          </a:bodyPr>
          <a:lstStyle/>
          <a:p>
            <a:pPr>
              <a:defRPr/>
            </a:pPr>
            <a:r>
              <a:rPr lang="es-ES_tradnl" sz="2800" b="1" i="1" dirty="0" smtClean="0">
                <a:solidFill>
                  <a:srgbClr val="C00000"/>
                </a:solidFill>
                <a:effectLst>
                  <a:outerShdw blurRad="38100" dist="38100" dir="2700000" algn="tl">
                    <a:srgbClr val="C0C0C0"/>
                  </a:outerShdw>
                </a:effectLst>
                <a:cs typeface="Times New Roman" pitchFamily="18" charset="0"/>
              </a:rPr>
              <a:t> </a:t>
            </a:r>
            <a:r>
              <a:rPr lang="es-ES_tradnl" sz="2800" b="1" i="1" dirty="0">
                <a:solidFill>
                  <a:srgbClr val="C00000"/>
                </a:solidFill>
                <a:effectLst>
                  <a:outerShdw blurRad="38100" dist="38100" dir="2700000" algn="tl">
                    <a:srgbClr val="C0C0C0"/>
                  </a:outerShdw>
                </a:effectLst>
                <a:cs typeface="Times New Roman" pitchFamily="18" charset="0"/>
              </a:rPr>
              <a:t>¿Es el bautismo realmente </a:t>
            </a:r>
            <a:r>
              <a:rPr lang="es-ES_tradnl" sz="2800" b="1" i="1" dirty="0" smtClean="0">
                <a:solidFill>
                  <a:srgbClr val="C00000"/>
                </a:solidFill>
                <a:effectLst>
                  <a:outerShdw blurRad="38100" dist="38100" dir="2700000" algn="tl">
                    <a:srgbClr val="C0C0C0"/>
                  </a:outerShdw>
                </a:effectLst>
                <a:cs typeface="Times New Roman" pitchFamily="18" charset="0"/>
              </a:rPr>
              <a:t>esencial para la Salvación?</a:t>
            </a:r>
            <a:r>
              <a:rPr lang="en-US" sz="2800" i="1" dirty="0" smtClean="0">
                <a:solidFill>
                  <a:srgbClr val="C00000"/>
                </a:solidFill>
              </a:rPr>
              <a:t> </a:t>
            </a:r>
            <a:endParaRPr lang="en-US" sz="2800" i="1" dirty="0">
              <a:solidFill>
                <a:srgbClr val="C00000"/>
              </a:solidFill>
            </a:endParaRPr>
          </a:p>
        </p:txBody>
      </p:sp>
      <p:sp>
        <p:nvSpPr>
          <p:cNvPr id="20483" name="Rectangle 3"/>
          <p:cNvSpPr>
            <a:spLocks noChangeArrowheads="1"/>
          </p:cNvSpPr>
          <p:nvPr/>
        </p:nvSpPr>
        <p:spPr bwMode="auto">
          <a:xfrm>
            <a:off x="919513" y="2030457"/>
            <a:ext cx="7162800" cy="1384995"/>
          </a:xfrm>
          <a:prstGeom prst="rect">
            <a:avLst/>
          </a:prstGeom>
          <a:noFill/>
          <a:ln w="9525">
            <a:noFill/>
            <a:miter lim="800000"/>
            <a:headEnd/>
            <a:tailEnd/>
          </a:ln>
        </p:spPr>
        <p:txBody>
          <a:bodyPr>
            <a:spAutoFit/>
          </a:bodyPr>
          <a:lstStyle/>
          <a:p>
            <a:r>
              <a:rPr lang="es-ES_tradnl" sz="2800" b="1" i="1" dirty="0">
                <a:cs typeface="Times New Roman" pitchFamily="18" charset="0"/>
              </a:rPr>
              <a:t>"El que creyere y fuere bautizado será salvo; mas el que no</a:t>
            </a:r>
            <a:r>
              <a:rPr lang="es-ES_tradnl" sz="2800" i="1" dirty="0">
                <a:cs typeface="Times New Roman" pitchFamily="18" charset="0"/>
              </a:rPr>
              <a:t> </a:t>
            </a:r>
            <a:r>
              <a:rPr lang="es-ES_tradnl" sz="2800" b="1" i="1" dirty="0">
                <a:cs typeface="Times New Roman" pitchFamily="18" charset="0"/>
              </a:rPr>
              <a:t>creyere será condenado" (S.  Marcos 16:16).</a:t>
            </a:r>
            <a:r>
              <a:rPr lang="en-US" sz="2800" i="1" dirty="0"/>
              <a:t> </a:t>
            </a:r>
          </a:p>
        </p:txBody>
      </p:sp>
      <p:sp>
        <p:nvSpPr>
          <p:cNvPr id="20484" name="Rectangle 4"/>
          <p:cNvSpPr>
            <a:spLocks noChangeArrowheads="1"/>
          </p:cNvSpPr>
          <p:nvPr/>
        </p:nvSpPr>
        <p:spPr bwMode="auto">
          <a:xfrm>
            <a:off x="1046525" y="3618602"/>
            <a:ext cx="6172200" cy="523220"/>
          </a:xfrm>
          <a:prstGeom prst="rect">
            <a:avLst/>
          </a:prstGeom>
          <a:noFill/>
          <a:ln w="9525">
            <a:noFill/>
            <a:miter lim="800000"/>
            <a:headEnd/>
            <a:tailEnd/>
          </a:ln>
        </p:spPr>
        <p:txBody>
          <a:bodyPr>
            <a:spAutoFit/>
          </a:bodyPr>
          <a:lstStyle/>
          <a:p>
            <a:r>
              <a:rPr lang="es-ES_tradnl" sz="2800" b="1" i="1" dirty="0">
                <a:cs typeface="Times New Roman" pitchFamily="18" charset="0"/>
              </a:rPr>
              <a:t>Respuesta: </a:t>
            </a:r>
            <a:r>
              <a:rPr lang="es-ES_tradnl" sz="2800" i="1" dirty="0">
                <a:cs typeface="Times New Roman" pitchFamily="18" charset="0"/>
              </a:rPr>
              <a:t>¡Por cierto que sí! </a:t>
            </a:r>
            <a:endParaRPr lang="en-US" sz="2800" i="1" dirty="0"/>
          </a:p>
        </p:txBody>
      </p:sp>
    </p:spTree>
  </p:cSld>
  <p:clrMapOvr>
    <a:masterClrMapping/>
  </p:clrMapOvr>
  <p:transition>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194" name="Rectangle 2"/>
          <p:cNvSpPr>
            <a:spLocks noChangeArrowheads="1"/>
          </p:cNvSpPr>
          <p:nvPr/>
        </p:nvSpPr>
        <p:spPr bwMode="auto">
          <a:xfrm>
            <a:off x="611560" y="908720"/>
            <a:ext cx="8219256" cy="5355312"/>
          </a:xfrm>
          <a:prstGeom prst="rect">
            <a:avLst/>
          </a:prstGeom>
          <a:noFill/>
          <a:ln w="9525">
            <a:noFill/>
            <a:miter lim="800000"/>
            <a:headEnd/>
            <a:tailEnd/>
          </a:ln>
          <a:effectLst/>
        </p:spPr>
        <p:txBody>
          <a:bodyPr wrap="square">
            <a:spAutoFit/>
          </a:bodyPr>
          <a:lstStyle/>
          <a:p>
            <a:pPr algn="just">
              <a:defRPr/>
            </a:pPr>
            <a:r>
              <a:rPr lang="es-ES_tradnl" sz="2400" b="1" i="1" dirty="0" smtClean="0">
                <a:solidFill>
                  <a:srgbClr val="C00000"/>
                </a:solidFill>
                <a:effectLst>
                  <a:outerShdw blurRad="38100" dist="38100" dir="2700000" algn="tl">
                    <a:srgbClr val="C0C0C0"/>
                  </a:outerShdw>
                </a:effectLst>
                <a:cs typeface="Times New Roman" pitchFamily="18" charset="0"/>
              </a:rPr>
              <a:t>Puesto </a:t>
            </a:r>
            <a:r>
              <a:rPr lang="es-ES_tradnl" sz="2400" b="1" i="1" dirty="0">
                <a:solidFill>
                  <a:srgbClr val="C00000"/>
                </a:solidFill>
                <a:effectLst>
                  <a:outerShdw blurRad="38100" dist="38100" dir="2700000" algn="tl">
                    <a:srgbClr val="C0C0C0"/>
                  </a:outerShdw>
                </a:effectLst>
                <a:cs typeface="Times New Roman" pitchFamily="18" charset="0"/>
              </a:rPr>
              <a:t>que Jesús y los discípulos bautizaron por inmersión ¿quien introdujo estas otras formas de bautismo que existen hoy en dio?</a:t>
            </a:r>
            <a:endParaRPr lang="es-ES_tradnl" sz="1200" b="1" i="1" dirty="0">
              <a:solidFill>
                <a:srgbClr val="C00000"/>
              </a:solidFill>
              <a:effectLst>
                <a:outerShdw blurRad="38100" dist="38100" dir="2700000" algn="tl">
                  <a:srgbClr val="C0C0C0"/>
                </a:outerShdw>
              </a:effectLst>
            </a:endParaRPr>
          </a:p>
          <a:p>
            <a:pPr algn="just">
              <a:defRPr/>
            </a:pPr>
            <a:endParaRPr lang="es-ES_tradnl" sz="1400" b="1" i="1" dirty="0">
              <a:solidFill>
                <a:schemeClr val="bg1"/>
              </a:solidFill>
              <a:effectLst>
                <a:outerShdw blurRad="38100" dist="38100" dir="2700000" algn="tl">
                  <a:srgbClr val="C0C0C0"/>
                </a:outerShdw>
              </a:effectLst>
            </a:endParaRPr>
          </a:p>
          <a:p>
            <a:pPr algn="just">
              <a:defRPr/>
            </a:pPr>
            <a:r>
              <a:rPr lang="es-ES_tradnl" sz="2000" b="1" i="1" dirty="0">
                <a:cs typeface="Times New Roman" pitchFamily="18" charset="0"/>
              </a:rPr>
              <a:t>"En vano me honran, enseñando como doctrinas, mandamientos de hombres" (</a:t>
            </a:r>
            <a:r>
              <a:rPr lang="es-ES_tradnl" sz="2000" b="1" i="1" dirty="0" err="1">
                <a:cs typeface="Times New Roman" pitchFamily="18" charset="0"/>
              </a:rPr>
              <a:t>S.Mateo</a:t>
            </a:r>
            <a:r>
              <a:rPr lang="es-ES_tradnl" sz="2000" b="1" i="1" dirty="0">
                <a:cs typeface="Times New Roman" pitchFamily="18" charset="0"/>
              </a:rPr>
              <a:t> 15:9</a:t>
            </a:r>
            <a:r>
              <a:rPr lang="es-ES_tradnl" sz="2000" b="1" i="1" dirty="0" smtClean="0">
                <a:cs typeface="Times New Roman" pitchFamily="18" charset="0"/>
              </a:rPr>
              <a:t>).</a:t>
            </a:r>
          </a:p>
          <a:p>
            <a:pPr algn="just">
              <a:defRPr/>
            </a:pPr>
            <a:r>
              <a:rPr lang="es-ES_tradnl" sz="2400" b="1" i="1" dirty="0" smtClean="0">
                <a:cs typeface="Times New Roman" pitchFamily="18" charset="0"/>
              </a:rPr>
              <a:t>Respuesta: </a:t>
            </a:r>
            <a:r>
              <a:rPr lang="es-ES_tradnl" sz="2400" i="1" dirty="0" smtClean="0">
                <a:cs typeface="Times New Roman" pitchFamily="18" charset="0"/>
              </a:rPr>
              <a:t>Hombres </a:t>
            </a:r>
            <a:r>
              <a:rPr lang="es-ES_tradnl" sz="2400" i="1" dirty="0">
                <a:cs typeface="Times New Roman" pitchFamily="18" charset="0"/>
              </a:rPr>
              <a:t>extraviados introdujeron otras formas de bautismo que están en abierta contradicción con la  Palabra de Dios.  Jesús dice: "¿Por qué también vosotros quebrantáis el mandamiento de Dios por vuestra tradición?... Así habéis invalidado el mandamiento de Dios por vuestra tradición" (S.  Mateo 15:3, 6).  El culto que sigue las enseñanzas de los hombres es "en vano". ¡No es extraño que la Biblia nos exhorte a contender "ardientemente por la fe que ha sido una vez dada a los santos" (S.  Judas 3).</a:t>
            </a:r>
            <a:endParaRPr lang="en-US" sz="2400" i="1" dirty="0"/>
          </a:p>
        </p:txBody>
      </p:sp>
    </p:spTree>
  </p:cSld>
  <p:clrMapOvr>
    <a:masterClrMapping/>
  </p:clrMapOvr>
  <p:transition>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146" name="Rectangle 2"/>
          <p:cNvSpPr>
            <a:spLocks noChangeArrowheads="1"/>
          </p:cNvSpPr>
          <p:nvPr/>
        </p:nvSpPr>
        <p:spPr bwMode="auto">
          <a:xfrm>
            <a:off x="683568" y="951398"/>
            <a:ext cx="8136904" cy="4955203"/>
          </a:xfrm>
          <a:prstGeom prst="rect">
            <a:avLst/>
          </a:prstGeom>
          <a:noFill/>
          <a:ln w="9525">
            <a:noFill/>
            <a:miter lim="800000"/>
            <a:headEnd/>
            <a:tailEnd/>
          </a:ln>
          <a:effectLst/>
        </p:spPr>
        <p:txBody>
          <a:bodyPr wrap="square">
            <a:spAutoFit/>
          </a:bodyPr>
          <a:lstStyle/>
          <a:p>
            <a:pPr algn="ctr">
              <a:tabLst>
                <a:tab pos="274638"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 pos="13258800" algn="l"/>
                <a:tab pos="13716000" algn="l"/>
                <a:tab pos="14173200" algn="l"/>
              </a:tabLst>
              <a:defRPr/>
            </a:pPr>
            <a:r>
              <a:rPr lang="es-ES_tradnl" sz="2800" b="1" i="1" dirty="0" smtClean="0">
                <a:solidFill>
                  <a:srgbClr val="C00000"/>
                </a:solidFill>
                <a:effectLst>
                  <a:outerShdw blurRad="38100" dist="38100" dir="2700000" algn="tl">
                    <a:srgbClr val="C0C0C0"/>
                  </a:outerShdw>
                </a:effectLst>
                <a:cs typeface="Times New Roman" pitchFamily="18" charset="0"/>
              </a:rPr>
              <a:t>¿Cómo </a:t>
            </a:r>
            <a:r>
              <a:rPr lang="es-ES_tradnl" sz="2800" b="1" i="1" dirty="0">
                <a:solidFill>
                  <a:srgbClr val="C00000"/>
                </a:solidFill>
                <a:effectLst>
                  <a:outerShdw blurRad="38100" dist="38100" dir="2700000" algn="tl">
                    <a:srgbClr val="C0C0C0"/>
                  </a:outerShdw>
                </a:effectLst>
                <a:cs typeface="Times New Roman" pitchFamily="18" charset="0"/>
              </a:rPr>
              <a:t>fue bautizado Jesús?</a:t>
            </a:r>
            <a:endParaRPr lang="en-US" sz="2800" b="1" i="1" dirty="0">
              <a:solidFill>
                <a:srgbClr val="C00000"/>
              </a:solidFill>
              <a:effectLst>
                <a:outerShdw blurRad="38100" dist="38100" dir="2700000" algn="tl">
                  <a:srgbClr val="C0C0C0"/>
                </a:outerShdw>
              </a:effectLst>
              <a:cs typeface="Times New Roman" pitchFamily="18" charset="0"/>
            </a:endParaRPr>
          </a:p>
          <a:p>
            <a:pPr eaLnBrk="0" hangingPunct="0">
              <a:tabLst>
                <a:tab pos="274638"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 pos="13258800" algn="l"/>
                <a:tab pos="13716000" algn="l"/>
                <a:tab pos="14173200" algn="l"/>
              </a:tabLst>
              <a:defRPr/>
            </a:pPr>
            <a:r>
              <a:rPr lang="es-ES_tradnl" sz="2800" dirty="0">
                <a:solidFill>
                  <a:srgbClr val="C00000"/>
                </a:solidFill>
                <a:cs typeface="Times New Roman" pitchFamily="18" charset="0"/>
              </a:rPr>
              <a:t> </a:t>
            </a:r>
            <a:endParaRPr lang="en-US" sz="2800" dirty="0">
              <a:solidFill>
                <a:srgbClr val="C00000"/>
              </a:solidFill>
              <a:cs typeface="Times New Roman" pitchFamily="18" charset="0"/>
            </a:endParaRPr>
          </a:p>
          <a:p>
            <a:pPr algn="just" eaLnBrk="0" hangingPunct="0">
              <a:tabLst>
                <a:tab pos="274638"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 pos="13258800" algn="l"/>
                <a:tab pos="13716000" algn="l"/>
                <a:tab pos="14173200" algn="l"/>
              </a:tabLst>
              <a:defRPr/>
            </a:pPr>
            <a:r>
              <a:rPr lang="es-ES_tradnl" sz="2000" b="1" i="1" dirty="0">
                <a:cs typeface="Times New Roman" pitchFamily="18" charset="0"/>
              </a:rPr>
              <a:t>"Jesús... fue bautizado por Juan en el Jordán.  Y luego, cuando subía del agua, vio abrirse los cielos" (S.  Marcos 1:9-10).</a:t>
            </a:r>
          </a:p>
          <a:p>
            <a:pPr algn="just" eaLnBrk="0" hangingPunct="0">
              <a:tabLst>
                <a:tab pos="274638"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 pos="13258800" algn="l"/>
                <a:tab pos="13716000" algn="l"/>
                <a:tab pos="14173200" algn="l"/>
              </a:tabLst>
              <a:defRPr/>
            </a:pPr>
            <a:endParaRPr lang="en-US" sz="2000" i="1" dirty="0">
              <a:cs typeface="Times New Roman" pitchFamily="18" charset="0"/>
            </a:endParaRPr>
          </a:p>
          <a:p>
            <a:pPr algn="just" eaLnBrk="0" hangingPunct="0">
              <a:tabLst>
                <a:tab pos="274638"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 pos="13258800" algn="l"/>
                <a:tab pos="13716000" algn="l"/>
                <a:tab pos="14173200" algn="l"/>
              </a:tabLst>
              <a:defRPr/>
            </a:pPr>
            <a:r>
              <a:rPr lang="es-ES_tradnl" sz="2000" b="1" i="1" dirty="0">
                <a:cs typeface="Times New Roman" pitchFamily="18" charset="0"/>
              </a:rPr>
              <a:t>Respuesta: </a:t>
            </a:r>
            <a:r>
              <a:rPr lang="es-ES_tradnl" i="1" dirty="0">
                <a:cs typeface="Times New Roman" pitchFamily="18" charset="0"/>
              </a:rPr>
              <a:t>¡Por inmersión!  Note usted que después del bautismo "subía del agua".  Fue bautizado "en el </a:t>
            </a:r>
            <a:r>
              <a:rPr lang="es-ES_tradnl" i="1" dirty="0" smtClean="0">
                <a:cs typeface="Times New Roman" pitchFamily="18" charset="0"/>
              </a:rPr>
              <a:t>Jordán</a:t>
            </a:r>
            <a:r>
              <a:rPr lang="es-ES_tradnl" i="1" dirty="0">
                <a:cs typeface="Times New Roman" pitchFamily="18" charset="0"/>
              </a:rPr>
              <a:t>", no a la orilla del río, como creen muchos.  Juan siempre halló para bautizar un lugar donde "había... muchas aguas" (S.  Juan 3:23), de manera que fuera lo suficientemente hondo.  La Biblia nos ordena seguir el ejemplo de Jesús (1 Pedro 2:21).  Cualquier bautismo que no sea por inmersión viola este mandamiento.  La palabra "bautismo" viene del vocablo griego "</a:t>
            </a:r>
            <a:r>
              <a:rPr lang="es-ES_tradnl" i="1" dirty="0" err="1">
                <a:cs typeface="Times New Roman" pitchFamily="18" charset="0"/>
              </a:rPr>
              <a:t>baptizo</a:t>
            </a:r>
            <a:r>
              <a:rPr lang="es-ES_tradnl" i="1" dirty="0">
                <a:cs typeface="Times New Roman" pitchFamily="18" charset="0"/>
              </a:rPr>
              <a:t>," que significa "sumergir".  Existen ocho diferentes palabras en el griego del Nuevo Testamento usadas para describir la aplicación de líquidos.  Pero entre estas diferentes palabras-que significan "asperjar", verter", "sumergir"-sólo aquella que quiere decir específicamente sumergir bajo el agua (</a:t>
            </a:r>
            <a:r>
              <a:rPr lang="es-ES_tradnl" i="1" dirty="0" err="1">
                <a:cs typeface="Times New Roman" pitchFamily="18" charset="0"/>
              </a:rPr>
              <a:t>baptizo</a:t>
            </a:r>
            <a:r>
              <a:rPr lang="es-ES_tradnl" i="1" dirty="0">
                <a:cs typeface="Times New Roman" pitchFamily="18" charset="0"/>
              </a:rPr>
              <a:t>), se usa para describir el bautismo.</a:t>
            </a:r>
            <a:r>
              <a:rPr lang="en-US" i="1" dirty="0"/>
              <a:t> </a:t>
            </a:r>
          </a:p>
        </p:txBody>
      </p:sp>
    </p:spTree>
  </p:cSld>
  <p:clrMapOvr>
    <a:masterClrMapping/>
  </p:clrMapOvr>
  <p:transition>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170" name="Rectangle 2"/>
          <p:cNvSpPr>
            <a:spLocks noChangeArrowheads="1"/>
          </p:cNvSpPr>
          <p:nvPr/>
        </p:nvSpPr>
        <p:spPr bwMode="auto">
          <a:xfrm>
            <a:off x="444929" y="1124744"/>
            <a:ext cx="8424936" cy="5262979"/>
          </a:xfrm>
          <a:prstGeom prst="rect">
            <a:avLst/>
          </a:prstGeom>
          <a:noFill/>
          <a:ln w="9525">
            <a:noFill/>
            <a:miter lim="800000"/>
            <a:headEnd/>
            <a:tailEnd/>
          </a:ln>
          <a:effectLst/>
        </p:spPr>
        <p:txBody>
          <a:bodyPr wrap="square">
            <a:spAutoFit/>
          </a:bodyPr>
          <a:lstStyle/>
          <a:p>
            <a:pPr algn="ctr">
              <a:defRPr/>
            </a:pPr>
            <a:r>
              <a:rPr lang="es-ES_tradnl" sz="2400" b="1" i="1" dirty="0" smtClean="0">
                <a:solidFill>
                  <a:srgbClr val="C00000"/>
                </a:solidFill>
                <a:effectLst>
                  <a:outerShdw blurRad="38100" dist="38100" dir="2700000" algn="tl">
                    <a:srgbClr val="C0C0C0"/>
                  </a:outerShdw>
                </a:effectLst>
                <a:cs typeface="Times New Roman" pitchFamily="18" charset="0"/>
              </a:rPr>
              <a:t> </a:t>
            </a:r>
            <a:r>
              <a:rPr lang="es-ES_tradnl" sz="2400" b="1" i="1" dirty="0">
                <a:solidFill>
                  <a:srgbClr val="C00000"/>
                </a:solidFill>
                <a:effectLst>
                  <a:outerShdw blurRad="38100" dist="38100" dir="2700000" algn="tl">
                    <a:srgbClr val="C0C0C0"/>
                  </a:outerShdw>
                </a:effectLst>
                <a:cs typeface="Times New Roman" pitchFamily="18" charset="0"/>
              </a:rPr>
              <a:t>¿Pero no cambiaron el método de bautismo los discípulos de Jesús?</a:t>
            </a:r>
            <a:r>
              <a:rPr lang="en-US" sz="2400" b="1" dirty="0">
                <a:solidFill>
                  <a:srgbClr val="C00000"/>
                </a:solidFill>
                <a:effectLst>
                  <a:outerShdw blurRad="38100" dist="38100" dir="2700000" algn="tl">
                    <a:srgbClr val="C0C0C0"/>
                  </a:outerShdw>
                </a:effectLst>
              </a:rPr>
              <a:t> </a:t>
            </a:r>
            <a:endParaRPr lang="es-ES_tradnl" sz="2400" b="1" dirty="0">
              <a:solidFill>
                <a:srgbClr val="C00000"/>
              </a:solidFill>
              <a:effectLst>
                <a:outerShdw blurRad="38100" dist="38100" dir="2700000" algn="tl">
                  <a:srgbClr val="C0C0C0"/>
                </a:outerShdw>
              </a:effectLst>
            </a:endParaRPr>
          </a:p>
          <a:p>
            <a:pPr>
              <a:defRPr/>
            </a:pPr>
            <a:r>
              <a:rPr lang="es-ES_tradnl" sz="2400" dirty="0">
                <a:solidFill>
                  <a:srgbClr val="C00000"/>
                </a:solidFill>
                <a:cs typeface="Times New Roman" pitchFamily="18" charset="0"/>
              </a:rPr>
              <a:t> </a:t>
            </a:r>
            <a:endParaRPr lang="en-US" sz="2400" dirty="0">
              <a:solidFill>
                <a:srgbClr val="C00000"/>
              </a:solidFill>
              <a:cs typeface="Times New Roman" pitchFamily="18" charset="0"/>
            </a:endParaRPr>
          </a:p>
          <a:p>
            <a:pPr algn="just">
              <a:defRPr/>
            </a:pPr>
            <a:r>
              <a:rPr lang="es-ES_tradnl" sz="2400" b="1" i="1" dirty="0">
                <a:cs typeface="Times New Roman" pitchFamily="18" charset="0"/>
              </a:rPr>
              <a:t>"Descendieron ambos al agua... y le bautizó. Cuando subieron del agua, el Espíritu del Señor arrebató a Felipe" (Hechos 8:38-39).</a:t>
            </a:r>
            <a:endParaRPr lang="en-US" sz="2400" i="1" dirty="0">
              <a:cs typeface="Times New Roman" pitchFamily="18" charset="0"/>
            </a:endParaRPr>
          </a:p>
          <a:p>
            <a:pPr algn="just">
              <a:defRPr/>
            </a:pPr>
            <a:r>
              <a:rPr lang="es-ES_tradnl" sz="2400" i="1" dirty="0">
                <a:cs typeface="Times New Roman" pitchFamily="18" charset="0"/>
              </a:rPr>
              <a:t> </a:t>
            </a:r>
            <a:endParaRPr lang="en-US" sz="2400" i="1" dirty="0">
              <a:cs typeface="Times New Roman" pitchFamily="18" charset="0"/>
            </a:endParaRPr>
          </a:p>
          <a:p>
            <a:pPr algn="just">
              <a:defRPr/>
            </a:pPr>
            <a:r>
              <a:rPr lang="es-ES_tradnl" sz="2400" b="1" i="1" dirty="0">
                <a:cs typeface="Times New Roman" pitchFamily="18" charset="0"/>
              </a:rPr>
              <a:t>Respuesta: </a:t>
            </a:r>
            <a:r>
              <a:rPr lang="es-ES_tradnl" sz="2400" i="1" dirty="0">
                <a:cs typeface="Times New Roman" pitchFamily="18" charset="0"/>
              </a:rPr>
              <a:t>No. Note que Felipe, un dirigente de la iglesia primitiva, bautizó al ministro de finanzas de Etiopía por inmersión, precisamente como Juan bautizó a Jesús.  Y el apóstol Pablo advirtió que todo el que enseñe en contra de lo que enseñó Jesús, "sea anatema" (vea Gálatas 1:8).  Ninguna persona, por piadosa que sea, tiene autorización para cambiar las enseñanzas y los mandamientos de Dios.</a:t>
            </a:r>
            <a:r>
              <a:rPr lang="en-US" sz="2400" i="1" dirty="0"/>
              <a:t> </a:t>
            </a:r>
          </a:p>
        </p:txBody>
      </p:sp>
    </p:spTree>
  </p:cSld>
  <p:clrMapOvr>
    <a:masterClrMapping/>
  </p:clrMapOvr>
  <p:transition>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218" name="Rectangle 2"/>
          <p:cNvSpPr>
            <a:spLocks noChangeArrowheads="1"/>
          </p:cNvSpPr>
          <p:nvPr/>
        </p:nvSpPr>
        <p:spPr bwMode="auto">
          <a:xfrm>
            <a:off x="620382" y="1028982"/>
            <a:ext cx="8244408" cy="415498"/>
          </a:xfrm>
          <a:prstGeom prst="rect">
            <a:avLst/>
          </a:prstGeom>
          <a:noFill/>
          <a:ln w="9525">
            <a:noFill/>
            <a:miter lim="800000"/>
            <a:headEnd/>
            <a:tailEnd/>
          </a:ln>
          <a:effectLst/>
        </p:spPr>
        <p:txBody>
          <a:bodyPr wrap="square">
            <a:spAutoFit/>
          </a:bodyPr>
          <a:lstStyle/>
          <a:p>
            <a:pPr algn="ctr">
              <a:defRPr/>
            </a:pPr>
            <a:r>
              <a:rPr lang="es-ES_tradnl" sz="2100" b="1" i="1" dirty="0" smtClean="0">
                <a:solidFill>
                  <a:srgbClr val="C00000"/>
                </a:solidFill>
                <a:effectLst>
                  <a:outerShdw blurRad="38100" dist="38100" dir="2700000" algn="tl">
                    <a:srgbClr val="C0C0C0"/>
                  </a:outerShdw>
                </a:effectLst>
                <a:cs typeface="Times New Roman" pitchFamily="18" charset="0"/>
              </a:rPr>
              <a:t>¿Qué </a:t>
            </a:r>
            <a:r>
              <a:rPr lang="es-ES_tradnl" sz="2100" b="1" i="1" dirty="0">
                <a:solidFill>
                  <a:srgbClr val="C00000"/>
                </a:solidFill>
                <a:effectLst>
                  <a:outerShdw blurRad="38100" dist="38100" dir="2700000" algn="tl">
                    <a:srgbClr val="C0C0C0"/>
                  </a:outerShdw>
                </a:effectLst>
                <a:cs typeface="Times New Roman" pitchFamily="18" charset="0"/>
              </a:rPr>
              <a:t>debe hacer una persona para prepararse para el bautismo?</a:t>
            </a:r>
            <a:r>
              <a:rPr lang="en-US" sz="1100" b="1" i="1" dirty="0">
                <a:solidFill>
                  <a:srgbClr val="C00000"/>
                </a:solidFill>
                <a:effectLst>
                  <a:outerShdw blurRad="38100" dist="38100" dir="2700000" algn="tl">
                    <a:srgbClr val="C0C0C0"/>
                  </a:outerShdw>
                </a:effectLst>
              </a:rPr>
              <a:t> </a:t>
            </a:r>
            <a:endParaRPr lang="en-US" b="1" i="1" dirty="0">
              <a:solidFill>
                <a:srgbClr val="C00000"/>
              </a:solidFill>
              <a:effectLst>
                <a:outerShdw blurRad="38100" dist="38100" dir="2700000" algn="tl">
                  <a:srgbClr val="C0C0C0"/>
                </a:outerShdw>
              </a:effectLst>
            </a:endParaRPr>
          </a:p>
        </p:txBody>
      </p:sp>
      <p:sp>
        <p:nvSpPr>
          <p:cNvPr id="26627" name="Rectangle 3"/>
          <p:cNvSpPr>
            <a:spLocks noChangeArrowheads="1"/>
          </p:cNvSpPr>
          <p:nvPr/>
        </p:nvSpPr>
        <p:spPr bwMode="auto">
          <a:xfrm>
            <a:off x="642479" y="2035809"/>
            <a:ext cx="8280919" cy="3785652"/>
          </a:xfrm>
          <a:prstGeom prst="rect">
            <a:avLst/>
          </a:prstGeom>
          <a:noFill/>
          <a:ln w="9525">
            <a:noFill/>
            <a:miter lim="800000"/>
            <a:headEnd/>
            <a:tailEnd/>
          </a:ln>
        </p:spPr>
        <p:txBody>
          <a:bodyPr wrap="square">
            <a:spAutoFit/>
          </a:bodyPr>
          <a:lstStyle/>
          <a:p>
            <a:pPr indent="-274638" algn="just">
              <a:tabLst>
                <a:tab pos="274638"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 pos="13258800" algn="l"/>
                <a:tab pos="13716000" algn="l"/>
                <a:tab pos="14173200" algn="l"/>
              </a:tabLst>
            </a:pPr>
            <a:r>
              <a:rPr lang="es-ES_tradnl" sz="2000" b="1" i="1" dirty="0">
                <a:cs typeface="Times New Roman" pitchFamily="18" charset="0"/>
              </a:rPr>
              <a:t>Respuesta</a:t>
            </a:r>
            <a:r>
              <a:rPr lang="es-ES_tradnl" sz="2000" b="1" i="1" dirty="0" smtClean="0">
                <a:cs typeface="Times New Roman" pitchFamily="18" charset="0"/>
              </a:rPr>
              <a:t>:</a:t>
            </a:r>
            <a:endParaRPr lang="en-US" sz="2000" i="1" dirty="0">
              <a:cs typeface="Times New Roman" pitchFamily="18" charset="0"/>
            </a:endParaRPr>
          </a:p>
          <a:p>
            <a:pPr indent="-274638" algn="just" eaLnBrk="0" hangingPunct="0">
              <a:tabLst>
                <a:tab pos="274638"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 pos="13258800" algn="l"/>
                <a:tab pos="13716000" algn="l"/>
                <a:tab pos="14173200" algn="l"/>
              </a:tabLst>
            </a:pPr>
            <a:r>
              <a:rPr lang="es-ES_tradnl" sz="2000" b="1" i="1" dirty="0">
                <a:cs typeface="Times New Roman" pitchFamily="18" charset="0"/>
              </a:rPr>
              <a:t>A.	Debe aprender los requerimientos de Dios.  </a:t>
            </a:r>
            <a:r>
              <a:rPr lang="es-ES_tradnl" sz="2000" i="1" dirty="0">
                <a:cs typeface="Times New Roman" pitchFamily="18" charset="0"/>
              </a:rPr>
              <a:t>"Id y haced discípulos a todas las naciones, bautizándolos... enseñándoles que guarden todas las cosas que os he mandado" (S.  Mateo 28:19-20, versión Reina-Valera Antigua).</a:t>
            </a:r>
            <a:endParaRPr lang="en-US" sz="2000" i="1" dirty="0">
              <a:cs typeface="Times New Roman" pitchFamily="18" charset="0"/>
            </a:endParaRPr>
          </a:p>
          <a:p>
            <a:pPr indent="-274638" algn="just" eaLnBrk="0" hangingPunct="0">
              <a:tabLst>
                <a:tab pos="274638"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 pos="13258800" algn="l"/>
                <a:tab pos="13716000" algn="l"/>
                <a:tab pos="14173200" algn="l"/>
              </a:tabLst>
            </a:pPr>
            <a:r>
              <a:rPr lang="es-ES_tradnl" sz="2000" i="1" dirty="0">
                <a:cs typeface="Times New Roman" pitchFamily="18" charset="0"/>
              </a:rPr>
              <a:t> </a:t>
            </a:r>
            <a:endParaRPr lang="en-US" sz="2000" i="1" dirty="0">
              <a:cs typeface="Times New Roman" pitchFamily="18" charset="0"/>
            </a:endParaRPr>
          </a:p>
          <a:p>
            <a:pPr indent="-274638" algn="just" eaLnBrk="0" hangingPunct="0">
              <a:tabLst>
                <a:tab pos="274638"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 pos="13258800" algn="l"/>
                <a:tab pos="13716000" algn="l"/>
                <a:tab pos="14173200" algn="l"/>
              </a:tabLst>
            </a:pPr>
            <a:r>
              <a:rPr lang="es-ES_tradnl" sz="2000" b="1" i="1" dirty="0">
                <a:cs typeface="Times New Roman" pitchFamily="18" charset="0"/>
              </a:rPr>
              <a:t>B.	Debe creer en la verdad de la Palabra de Dios.  </a:t>
            </a:r>
            <a:r>
              <a:rPr lang="es-ES_tradnl" sz="2000" i="1" dirty="0">
                <a:cs typeface="Times New Roman" pitchFamily="18" charset="0"/>
              </a:rPr>
              <a:t>"El que creyere y fuere bautizado, será salvo“ (S. Marcos 16:16).</a:t>
            </a:r>
            <a:endParaRPr lang="en-US" sz="2000" i="1" dirty="0">
              <a:cs typeface="Times New Roman" pitchFamily="18" charset="0"/>
            </a:endParaRPr>
          </a:p>
          <a:p>
            <a:pPr indent="-274638" algn="just" eaLnBrk="0" hangingPunct="0">
              <a:tabLst>
                <a:tab pos="274638"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 pos="13258800" algn="l"/>
                <a:tab pos="13716000" algn="l"/>
                <a:tab pos="14173200" algn="l"/>
              </a:tabLst>
            </a:pPr>
            <a:r>
              <a:rPr lang="es-ES_tradnl" sz="2000" i="1" dirty="0">
                <a:cs typeface="Times New Roman" pitchFamily="18" charset="0"/>
              </a:rPr>
              <a:t> </a:t>
            </a:r>
            <a:endParaRPr lang="en-US" sz="2000" i="1" dirty="0">
              <a:cs typeface="Times New Roman" pitchFamily="18" charset="0"/>
            </a:endParaRPr>
          </a:p>
          <a:p>
            <a:pPr indent="-274638" algn="just" eaLnBrk="0" hangingPunct="0">
              <a:tabLst>
                <a:tab pos="274638"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 pos="13258800" algn="l"/>
                <a:tab pos="13716000" algn="l"/>
                <a:tab pos="14173200" algn="l"/>
              </a:tabLst>
            </a:pPr>
            <a:r>
              <a:rPr lang="es-ES_tradnl" sz="2000" b="1" i="1" dirty="0">
                <a:cs typeface="Times New Roman" pitchFamily="18" charset="0"/>
              </a:rPr>
              <a:t>C.	Debe arrepentirse, abandonar sus pecados y</a:t>
            </a:r>
            <a:r>
              <a:rPr lang="es-ES_tradnl" sz="2000" i="1" dirty="0">
                <a:cs typeface="Times New Roman" pitchFamily="18" charset="0"/>
              </a:rPr>
              <a:t> </a:t>
            </a:r>
            <a:r>
              <a:rPr lang="es-ES_tradnl" sz="2000" b="1" i="1" dirty="0">
                <a:cs typeface="Times New Roman" pitchFamily="18" charset="0"/>
              </a:rPr>
              <a:t>experimentar la conversión.  </a:t>
            </a:r>
            <a:r>
              <a:rPr lang="es-ES_tradnl" sz="2000" i="1" dirty="0">
                <a:cs typeface="Times New Roman" pitchFamily="18" charset="0"/>
              </a:rPr>
              <a:t>"</a:t>
            </a:r>
            <a:r>
              <a:rPr lang="es-ES_tradnl" sz="2000" i="1" dirty="0" err="1">
                <a:cs typeface="Times New Roman" pitchFamily="18" charset="0"/>
              </a:rPr>
              <a:t>Arrepentios</a:t>
            </a:r>
            <a:r>
              <a:rPr lang="es-ES_tradnl" sz="2000" i="1" dirty="0">
                <a:cs typeface="Times New Roman" pitchFamily="18" charset="0"/>
              </a:rPr>
              <a:t>, y bautícese cada uno de vosotros en el nombre de Jesucristo para perdón de los pecados" (Hechos 2:38).  "Así que, </a:t>
            </a:r>
            <a:r>
              <a:rPr lang="es-ES_tradnl" sz="2000" i="1" dirty="0" err="1">
                <a:cs typeface="Times New Roman" pitchFamily="18" charset="0"/>
              </a:rPr>
              <a:t>arrepentios</a:t>
            </a:r>
            <a:r>
              <a:rPr lang="es-ES_tradnl" sz="2000" i="1" dirty="0">
                <a:cs typeface="Times New Roman" pitchFamily="18" charset="0"/>
              </a:rPr>
              <a:t>, y </a:t>
            </a:r>
            <a:r>
              <a:rPr lang="es-ES_tradnl" sz="2000" i="1" dirty="0" err="1">
                <a:cs typeface="Times New Roman" pitchFamily="18" charset="0"/>
              </a:rPr>
              <a:t>convertios</a:t>
            </a:r>
            <a:r>
              <a:rPr lang="es-ES_tradnl" sz="2000" i="1" dirty="0">
                <a:cs typeface="Times New Roman" pitchFamily="18" charset="0"/>
              </a:rPr>
              <a:t> para que sean borrados vuestros pecados" (Hechos 3:19).</a:t>
            </a:r>
            <a:endParaRPr lang="en-US" sz="2000" i="1" dirty="0"/>
          </a:p>
        </p:txBody>
      </p:sp>
    </p:spTree>
  </p:cSld>
  <p:clrMapOvr>
    <a:masterClrMapping/>
  </p:clrMapOvr>
  <p:transition>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8674" name="Rectangle 2"/>
          <p:cNvSpPr>
            <a:spLocks noChangeArrowheads="1"/>
          </p:cNvSpPr>
          <p:nvPr/>
        </p:nvSpPr>
        <p:spPr bwMode="auto">
          <a:xfrm>
            <a:off x="611560" y="2060848"/>
            <a:ext cx="8208912" cy="3416320"/>
          </a:xfrm>
          <a:prstGeom prst="rect">
            <a:avLst/>
          </a:prstGeom>
          <a:noFill/>
          <a:ln w="9525">
            <a:noFill/>
            <a:miter lim="800000"/>
            <a:headEnd/>
            <a:tailEnd/>
          </a:ln>
        </p:spPr>
        <p:txBody>
          <a:bodyPr wrap="square">
            <a:spAutoFit/>
          </a:bodyPr>
          <a:lstStyle/>
          <a:p>
            <a:pPr algn="just"/>
            <a:r>
              <a:rPr lang="es-ES_tradnl" sz="2400" b="1" i="1" dirty="0">
                <a:cs typeface="Times New Roman" pitchFamily="18" charset="0"/>
              </a:rPr>
              <a:t>"Somos sepultados juntamente con él para muerte por el bautismo, a fin de que como Cristo resucitó de los</a:t>
            </a:r>
            <a:r>
              <a:rPr lang="es-ES_tradnl" sz="2400" i="1" dirty="0">
                <a:cs typeface="Times New Roman" pitchFamily="18" charset="0"/>
              </a:rPr>
              <a:t> </a:t>
            </a:r>
            <a:r>
              <a:rPr lang="es-ES_tradnl" sz="2400" b="1" i="1" dirty="0">
                <a:cs typeface="Times New Roman" pitchFamily="18" charset="0"/>
              </a:rPr>
              <a:t>muertos por la gloria del Padre, así también nosotros andemos en vida nueva.  Porque si fuimos plantados</a:t>
            </a:r>
            <a:r>
              <a:rPr lang="es-ES_tradnl" sz="2400" i="1" dirty="0">
                <a:cs typeface="Times New Roman" pitchFamily="18" charset="0"/>
              </a:rPr>
              <a:t> </a:t>
            </a:r>
            <a:r>
              <a:rPr lang="es-ES_tradnl" sz="2400" b="1" i="1" dirty="0">
                <a:cs typeface="Times New Roman" pitchFamily="18" charset="0"/>
              </a:rPr>
              <a:t>juntamente con él en la semejanza de su muerte, así también lo seremos en la de su resurrección; sabiendo</a:t>
            </a:r>
            <a:r>
              <a:rPr lang="es-ES_tradnl" sz="2400" i="1" dirty="0">
                <a:cs typeface="Times New Roman" pitchFamily="18" charset="0"/>
              </a:rPr>
              <a:t> </a:t>
            </a:r>
            <a:r>
              <a:rPr lang="es-ES_tradnl" sz="2400" b="1" i="1" dirty="0">
                <a:cs typeface="Times New Roman" pitchFamily="18" charset="0"/>
              </a:rPr>
              <a:t>esto, que nuestro viejo hombre fue crucificado juntamente con él, para que el cuerpo del pecado sea destruido, a fin de que no sirvamos más al pecado" (Romanos 6:4-6).</a:t>
            </a:r>
            <a:r>
              <a:rPr lang="en-US" sz="2400" dirty="0"/>
              <a:t> </a:t>
            </a:r>
            <a:endParaRPr lang="es-ES_tradnl" sz="2400" dirty="0"/>
          </a:p>
        </p:txBody>
      </p:sp>
      <p:sp>
        <p:nvSpPr>
          <p:cNvPr id="10243" name="Rectangle 3"/>
          <p:cNvSpPr>
            <a:spLocks noChangeArrowheads="1"/>
          </p:cNvSpPr>
          <p:nvPr/>
        </p:nvSpPr>
        <p:spPr bwMode="auto">
          <a:xfrm>
            <a:off x="1763688" y="942474"/>
            <a:ext cx="6527392" cy="523220"/>
          </a:xfrm>
          <a:prstGeom prst="rect">
            <a:avLst/>
          </a:prstGeom>
          <a:noFill/>
          <a:ln w="9525">
            <a:noFill/>
            <a:miter lim="800000"/>
            <a:headEnd/>
            <a:tailEnd/>
          </a:ln>
          <a:effectLst/>
        </p:spPr>
        <p:txBody>
          <a:bodyPr wrap="square">
            <a:spAutoFit/>
          </a:bodyPr>
          <a:lstStyle/>
          <a:p>
            <a:pPr>
              <a:defRPr/>
            </a:pPr>
            <a:r>
              <a:rPr lang="es-ES_tradnl" sz="2800" b="1" i="1" dirty="0" smtClean="0">
                <a:solidFill>
                  <a:srgbClr val="C00000"/>
                </a:solidFill>
                <a:effectLst>
                  <a:outerShdw blurRad="38100" dist="38100" dir="2700000" algn="tl">
                    <a:srgbClr val="C0C0C0"/>
                  </a:outerShdw>
                </a:effectLst>
                <a:cs typeface="Times New Roman" pitchFamily="18" charset="0"/>
              </a:rPr>
              <a:t>¿Qué </a:t>
            </a:r>
            <a:r>
              <a:rPr lang="es-ES_tradnl" sz="2800" b="1" i="1" dirty="0">
                <a:solidFill>
                  <a:srgbClr val="C00000"/>
                </a:solidFill>
                <a:effectLst>
                  <a:outerShdw blurRad="38100" dist="38100" dir="2700000" algn="tl">
                    <a:srgbClr val="C0C0C0"/>
                  </a:outerShdw>
                </a:effectLst>
                <a:cs typeface="Times New Roman" pitchFamily="18" charset="0"/>
              </a:rPr>
              <a:t>significa el bautismo?</a:t>
            </a:r>
            <a:r>
              <a:rPr lang="en-US" sz="2800" b="1" i="1" dirty="0">
                <a:solidFill>
                  <a:srgbClr val="C00000"/>
                </a:solidFill>
                <a:effectLst>
                  <a:outerShdw blurRad="38100" dist="38100" dir="2700000" algn="tl">
                    <a:srgbClr val="C0C0C0"/>
                  </a:outerShdw>
                </a:effectLst>
              </a:rPr>
              <a:t> </a:t>
            </a:r>
          </a:p>
        </p:txBody>
      </p:sp>
    </p:spTree>
  </p:cSld>
  <p:clrMapOvr>
    <a:masterClrMapping/>
  </p:clrMapOvr>
  <p:transition>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9698" name="Rectangle 2"/>
          <p:cNvSpPr>
            <a:spLocks noChangeArrowheads="1"/>
          </p:cNvSpPr>
          <p:nvPr/>
        </p:nvSpPr>
        <p:spPr bwMode="auto">
          <a:xfrm>
            <a:off x="251520" y="538608"/>
            <a:ext cx="8640960" cy="4154984"/>
          </a:xfrm>
          <a:prstGeom prst="rect">
            <a:avLst/>
          </a:prstGeom>
          <a:noFill/>
          <a:ln w="9525">
            <a:noFill/>
            <a:miter lim="800000"/>
            <a:headEnd/>
            <a:tailEnd/>
          </a:ln>
        </p:spPr>
        <p:txBody>
          <a:bodyPr wrap="square">
            <a:spAutoFit/>
          </a:bodyPr>
          <a:lstStyle/>
          <a:p>
            <a:pPr algn="just"/>
            <a:r>
              <a:rPr lang="es-ES_tradnl" sz="2400" b="1" i="1" dirty="0">
                <a:cs typeface="Times New Roman" pitchFamily="18" charset="0"/>
              </a:rPr>
              <a:t>Respuesta: </a:t>
            </a:r>
            <a:r>
              <a:rPr lang="es-ES_tradnl" sz="2400" i="1" dirty="0">
                <a:cs typeface="Times New Roman" pitchFamily="18" charset="0"/>
              </a:rPr>
              <a:t>Representa que el creyente sigue a Cristo en su </a:t>
            </a:r>
            <a:r>
              <a:rPr lang="es-ES_tradnl" sz="2400" i="1" dirty="0">
                <a:solidFill>
                  <a:srgbClr val="FF0000"/>
                </a:solidFill>
                <a:cs typeface="Times New Roman" pitchFamily="18" charset="0"/>
              </a:rPr>
              <a:t>muerte</a:t>
            </a:r>
            <a:r>
              <a:rPr lang="es-ES_tradnl" sz="2400" i="1" dirty="0">
                <a:cs typeface="Times New Roman" pitchFamily="18" charset="0"/>
              </a:rPr>
              <a:t>, en su </a:t>
            </a:r>
            <a:r>
              <a:rPr lang="es-ES_tradnl" sz="2400" i="1" dirty="0">
                <a:solidFill>
                  <a:srgbClr val="FF0000"/>
                </a:solidFill>
                <a:cs typeface="Times New Roman" pitchFamily="18" charset="0"/>
              </a:rPr>
              <a:t>sepultura</a:t>
            </a:r>
            <a:r>
              <a:rPr lang="es-ES_tradnl" sz="2400" i="1" dirty="0">
                <a:cs typeface="Times New Roman" pitchFamily="18" charset="0"/>
              </a:rPr>
              <a:t> y en su </a:t>
            </a:r>
            <a:r>
              <a:rPr lang="es-ES_tradnl" sz="2400" i="1" dirty="0">
                <a:solidFill>
                  <a:srgbClr val="FF0000"/>
                </a:solidFill>
                <a:cs typeface="Times New Roman" pitchFamily="18" charset="0"/>
              </a:rPr>
              <a:t>resurrección.</a:t>
            </a:r>
            <a:r>
              <a:rPr lang="es-ES_tradnl" sz="2400" i="1" dirty="0">
                <a:cs typeface="Times New Roman" pitchFamily="18" charset="0"/>
              </a:rPr>
              <a:t>  El simbolismo es perfecto y está cargado de profundo significado. En el bautismo </a:t>
            </a:r>
            <a:r>
              <a:rPr lang="es-ES_tradnl" sz="2400" dirty="0">
                <a:cs typeface="Times New Roman" pitchFamily="18" charset="0"/>
              </a:rPr>
              <a:t>los ojos se cierran,</a:t>
            </a:r>
            <a:r>
              <a:rPr lang="es-ES_tradnl" sz="2400" u="sng" dirty="0">
                <a:cs typeface="Times New Roman" pitchFamily="18" charset="0"/>
              </a:rPr>
              <a:t> </a:t>
            </a:r>
            <a:r>
              <a:rPr lang="es-ES_tradnl" sz="2400" dirty="0">
                <a:cs typeface="Times New Roman" pitchFamily="18" charset="0"/>
              </a:rPr>
              <a:t>las manos se cruzan, y la respiración se suspende como en la muerte</a:t>
            </a:r>
            <a:r>
              <a:rPr lang="es-ES_tradnl" sz="2400" u="sng" dirty="0">
                <a:cs typeface="Times New Roman" pitchFamily="18" charset="0"/>
              </a:rPr>
              <a:t>.</a:t>
            </a:r>
            <a:r>
              <a:rPr lang="es-ES_tradnl" sz="2400" dirty="0">
                <a:cs typeface="Times New Roman" pitchFamily="18" charset="0"/>
              </a:rPr>
              <a:t> </a:t>
            </a:r>
            <a:r>
              <a:rPr lang="es-ES_tradnl" sz="2400" i="1" dirty="0">
                <a:cs typeface="Times New Roman" pitchFamily="18" charset="0"/>
              </a:rPr>
              <a:t>Luego sigue la sepultura en el agua y la resurrección de la tumba líquida a una vida nueva en Cristo. Cuando uno se levanta del agua, los ojos se abren y el candidato comienza a respirar de nuevo y se mezcla con sus amigos, una completa semejanza con una resurrección. La gran diferencia entre el cristianismo y cualquier otra religión es simplemente la muerte, la sepultura y la resurrección de Cristo.  </a:t>
            </a:r>
            <a:endParaRPr lang="en-US" sz="2400" i="1" dirty="0">
              <a:cs typeface="Times New Roman" pitchFamily="18" charset="0"/>
            </a:endParaRPr>
          </a:p>
        </p:txBody>
      </p:sp>
      <p:sp>
        <p:nvSpPr>
          <p:cNvPr id="29699" name="Rectangle 4"/>
          <p:cNvSpPr>
            <a:spLocks noChangeArrowheads="1"/>
          </p:cNvSpPr>
          <p:nvPr/>
        </p:nvSpPr>
        <p:spPr bwMode="auto">
          <a:xfrm>
            <a:off x="241910" y="4693592"/>
            <a:ext cx="8287072" cy="2308324"/>
          </a:xfrm>
          <a:prstGeom prst="rect">
            <a:avLst/>
          </a:prstGeom>
          <a:noFill/>
          <a:ln w="9525">
            <a:noFill/>
            <a:miter lim="800000"/>
            <a:headEnd/>
            <a:tailEnd/>
          </a:ln>
        </p:spPr>
        <p:txBody>
          <a:bodyPr wrap="square">
            <a:spAutoFit/>
          </a:bodyPr>
          <a:lstStyle/>
          <a:p>
            <a:pPr algn="just"/>
            <a:r>
              <a:rPr lang="es-ES_tradnl" sz="2400" i="1" dirty="0">
                <a:cs typeface="Times New Roman" pitchFamily="18" charset="0"/>
              </a:rPr>
              <a:t>Para mantener vivas estas tres verdades vitales en las mentes de los cristianos hasta el final del tiempo, el Señor instituyó el bautismo por inmersión.  No existe ningún símbolo de muerte, sepultura y resurrección en otras formas de bautismo. Únicamente el método por inmersión cuadra con el simbolismo de Romanos 6:4,6.</a:t>
            </a:r>
            <a:endParaRPr lang="en-US" sz="2400" i="1" dirty="0">
              <a:cs typeface="Times New Roman" pitchFamily="18" charset="0"/>
            </a:endParaRPr>
          </a:p>
        </p:txBody>
      </p:sp>
    </p:spTree>
  </p:cSld>
  <p:clrMapOvr>
    <a:masterClrMapping/>
  </p:clrMapOvr>
  <p:transition>
    <p:random/>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6632</TotalTime>
  <Words>2081</Words>
  <Application>Microsoft Office PowerPoint</Application>
  <PresentationFormat>Presentación en pantalla (4:3)</PresentationFormat>
  <Paragraphs>127</Paragraphs>
  <Slides>29</Slides>
  <Notes>1</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29</vt:i4>
      </vt:variant>
    </vt:vector>
  </HeadingPairs>
  <TitlesOfParts>
    <vt:vector size="36" baseType="lpstr">
      <vt:lpstr>Aharoni</vt:lpstr>
      <vt:lpstr>Arial</vt:lpstr>
      <vt:lpstr>Calibri</vt:lpstr>
      <vt:lpstr>Times New Roman</vt:lpstr>
      <vt:lpstr>Wingdings</vt:lpstr>
      <vt:lpstr>Office Theme</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SAD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erton kholer</dc:creator>
  <cp:lastModifiedBy>Elías Torres</cp:lastModifiedBy>
  <cp:revision>325</cp:revision>
  <dcterms:created xsi:type="dcterms:W3CDTF">2011-08-04T15:48:03Z</dcterms:created>
  <dcterms:modified xsi:type="dcterms:W3CDTF">2014-08-14T18:18:57Z</dcterms:modified>
</cp:coreProperties>
</file>